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64" r:id="rId6"/>
    <p:sldMasterId id="2147483666" r:id="rId7"/>
    <p:sldMasterId id="2147483668" r:id="rId8"/>
    <p:sldMasterId id="2147483662" r:id="rId9"/>
  </p:sldMasterIdLst>
  <p:notesMasterIdLst>
    <p:notesMasterId r:id="rId23"/>
  </p:notesMasterIdLst>
  <p:sldIdLst>
    <p:sldId id="262" r:id="rId10"/>
    <p:sldId id="268" r:id="rId11"/>
    <p:sldId id="318" r:id="rId12"/>
    <p:sldId id="319" r:id="rId13"/>
    <p:sldId id="328" r:id="rId14"/>
    <p:sldId id="329" r:id="rId15"/>
    <p:sldId id="332" r:id="rId16"/>
    <p:sldId id="330" r:id="rId17"/>
    <p:sldId id="288" r:id="rId18"/>
    <p:sldId id="334" r:id="rId19"/>
    <p:sldId id="335" r:id="rId20"/>
    <p:sldId id="336" r:id="rId21"/>
    <p:sldId id="337" r:id="rId22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7"/>
    <p:restoredTop sz="96279" autoAdjust="0"/>
  </p:normalViewPr>
  <p:slideViewPr>
    <p:cSldViewPr snapToGrid="0" snapToObjects="1" showGuides="1">
      <p:cViewPr varScale="1">
        <p:scale>
          <a:sx n="65" d="100"/>
          <a:sy n="65" d="100"/>
        </p:scale>
        <p:origin x="832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926C9-537C-45CC-B71F-F73932EEC03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627CF0-601F-4E4D-94D1-A21BD317970E}">
      <dgm:prSet phldrT="[Text]" custT="1"/>
      <dgm:spPr/>
      <dgm:t>
        <a:bodyPr/>
        <a:lstStyle/>
        <a:p>
          <a:r>
            <a:rPr lang="it-IT" sz="2000" b="1" dirty="0" smtClean="0"/>
            <a:t>2019</a:t>
          </a:r>
          <a:endParaRPr lang="en-US" sz="2000" b="1" dirty="0"/>
        </a:p>
      </dgm:t>
    </dgm:pt>
    <dgm:pt modelId="{D8B0EE2D-1296-48B9-A7D1-DF6036930395}" type="parTrans" cxnId="{9F0F2104-6047-44AC-8FD8-C15B6F398017}">
      <dgm:prSet/>
      <dgm:spPr/>
      <dgm:t>
        <a:bodyPr/>
        <a:lstStyle/>
        <a:p>
          <a:endParaRPr lang="en-US" sz="2000" b="1"/>
        </a:p>
      </dgm:t>
    </dgm:pt>
    <dgm:pt modelId="{4BD06328-F6E0-4D48-99A2-EE4554361094}" type="sibTrans" cxnId="{9F0F2104-6047-44AC-8FD8-C15B6F398017}">
      <dgm:prSet/>
      <dgm:spPr/>
      <dgm:t>
        <a:bodyPr/>
        <a:lstStyle/>
        <a:p>
          <a:endParaRPr lang="en-US" sz="2000" b="1"/>
        </a:p>
      </dgm:t>
    </dgm:pt>
    <dgm:pt modelId="{F17A0ABB-B558-4E01-A55B-91BE8DF2B9F4}">
      <dgm:prSet phldrT="[Text]" custT="1"/>
      <dgm:spPr/>
      <dgm:t>
        <a:bodyPr/>
        <a:lstStyle/>
        <a:p>
          <a:r>
            <a:rPr lang="it-IT" sz="2000" b="1" dirty="0" smtClean="0"/>
            <a:t>2020</a:t>
          </a:r>
          <a:endParaRPr lang="en-US" sz="2000" b="1" dirty="0"/>
        </a:p>
      </dgm:t>
    </dgm:pt>
    <dgm:pt modelId="{A12B1006-2420-410B-A17A-0E233880F70B}" type="parTrans" cxnId="{72374479-BE93-4A12-9F1C-A35D47ACA2CB}">
      <dgm:prSet/>
      <dgm:spPr/>
      <dgm:t>
        <a:bodyPr/>
        <a:lstStyle/>
        <a:p>
          <a:endParaRPr lang="en-US" sz="2000" b="1"/>
        </a:p>
      </dgm:t>
    </dgm:pt>
    <dgm:pt modelId="{B58CD75B-67E0-478F-85BF-E85ACE04C459}" type="sibTrans" cxnId="{72374479-BE93-4A12-9F1C-A35D47ACA2CB}">
      <dgm:prSet/>
      <dgm:spPr/>
      <dgm:t>
        <a:bodyPr/>
        <a:lstStyle/>
        <a:p>
          <a:endParaRPr lang="en-US" sz="2000" b="1"/>
        </a:p>
      </dgm:t>
    </dgm:pt>
    <dgm:pt modelId="{AB48CD39-E24E-4D56-8E4F-E237C76EC9EB}">
      <dgm:prSet phldrT="[Text]" custT="1"/>
      <dgm:spPr/>
      <dgm:t>
        <a:bodyPr/>
        <a:lstStyle/>
        <a:p>
          <a:r>
            <a:rPr lang="it-IT" sz="2000" b="1" dirty="0" smtClean="0"/>
            <a:t>2021</a:t>
          </a:r>
          <a:endParaRPr lang="en-US" sz="2000" b="1" dirty="0"/>
        </a:p>
      </dgm:t>
    </dgm:pt>
    <dgm:pt modelId="{97D893BD-807E-4D77-9643-4F4CDD1E3D9A}" type="parTrans" cxnId="{EF0617BB-B0B6-4C62-B9A8-DA7029BF7803}">
      <dgm:prSet/>
      <dgm:spPr/>
      <dgm:t>
        <a:bodyPr/>
        <a:lstStyle/>
        <a:p>
          <a:endParaRPr lang="en-US" sz="2000" b="1"/>
        </a:p>
      </dgm:t>
    </dgm:pt>
    <dgm:pt modelId="{CA35401E-4ADA-4822-872F-F4B8B12114C1}" type="sibTrans" cxnId="{EF0617BB-B0B6-4C62-B9A8-DA7029BF7803}">
      <dgm:prSet/>
      <dgm:spPr/>
      <dgm:t>
        <a:bodyPr/>
        <a:lstStyle/>
        <a:p>
          <a:endParaRPr lang="en-US" sz="2000" b="1"/>
        </a:p>
      </dgm:t>
    </dgm:pt>
    <dgm:pt modelId="{DF31FA83-1BC7-4BF2-ADD2-7CA5F11510D7}">
      <dgm:prSet phldrT="[Text]" custT="1"/>
      <dgm:spPr/>
      <dgm:t>
        <a:bodyPr/>
        <a:lstStyle/>
        <a:p>
          <a:r>
            <a:rPr lang="it-IT" sz="2000" b="1" dirty="0" smtClean="0"/>
            <a:t>2022</a:t>
          </a:r>
          <a:endParaRPr lang="en-US" sz="2000" b="1" dirty="0"/>
        </a:p>
      </dgm:t>
    </dgm:pt>
    <dgm:pt modelId="{85848CFB-0734-4B3E-A190-7B135D5A0047}" type="parTrans" cxnId="{DCF1C75E-6B55-4F45-8C3A-059B3C986048}">
      <dgm:prSet/>
      <dgm:spPr/>
      <dgm:t>
        <a:bodyPr/>
        <a:lstStyle/>
        <a:p>
          <a:endParaRPr lang="en-US" sz="2000" b="1"/>
        </a:p>
      </dgm:t>
    </dgm:pt>
    <dgm:pt modelId="{8BF5C754-5D6B-4787-B941-8D080E13B4F1}" type="sibTrans" cxnId="{DCF1C75E-6B55-4F45-8C3A-059B3C986048}">
      <dgm:prSet/>
      <dgm:spPr/>
      <dgm:t>
        <a:bodyPr/>
        <a:lstStyle/>
        <a:p>
          <a:endParaRPr lang="en-US" sz="2000" b="1"/>
        </a:p>
      </dgm:t>
    </dgm:pt>
    <dgm:pt modelId="{E91F2DAF-D91D-4C71-8BA4-BB027B82499E}">
      <dgm:prSet phldrT="[Text]" custT="1"/>
      <dgm:spPr/>
      <dgm:t>
        <a:bodyPr/>
        <a:lstStyle/>
        <a:p>
          <a:r>
            <a:rPr lang="it-IT" sz="2000" b="1" dirty="0" smtClean="0"/>
            <a:t>2023</a:t>
          </a:r>
          <a:endParaRPr lang="en-US" sz="2000" b="1" dirty="0"/>
        </a:p>
      </dgm:t>
    </dgm:pt>
    <dgm:pt modelId="{DEE72156-C3A7-4E53-BA18-C92FF0DFE24F}" type="parTrans" cxnId="{8CECFB70-219D-425F-A4B9-7F254B755A69}">
      <dgm:prSet/>
      <dgm:spPr/>
      <dgm:t>
        <a:bodyPr/>
        <a:lstStyle/>
        <a:p>
          <a:endParaRPr lang="en-US" sz="2000" b="1"/>
        </a:p>
      </dgm:t>
    </dgm:pt>
    <dgm:pt modelId="{74BFE4C6-DD93-4525-BE5D-F605CD9BBFE4}" type="sibTrans" cxnId="{8CECFB70-219D-425F-A4B9-7F254B755A69}">
      <dgm:prSet/>
      <dgm:spPr/>
      <dgm:t>
        <a:bodyPr/>
        <a:lstStyle/>
        <a:p>
          <a:endParaRPr lang="en-US" sz="2000" b="1"/>
        </a:p>
      </dgm:t>
    </dgm:pt>
    <dgm:pt modelId="{7BD6E4C9-9F78-4940-86DD-685E6F0FD816}">
      <dgm:prSet phldrT="[Text]" custT="1"/>
      <dgm:spPr/>
      <dgm:t>
        <a:bodyPr/>
        <a:lstStyle/>
        <a:p>
          <a:r>
            <a:rPr lang="it-IT" sz="2000" b="1" dirty="0" smtClean="0"/>
            <a:t>2024</a:t>
          </a:r>
          <a:endParaRPr lang="en-US" sz="2000" b="1" dirty="0"/>
        </a:p>
      </dgm:t>
    </dgm:pt>
    <dgm:pt modelId="{7C401FD9-5B9B-4C68-994A-F6606DA40737}" type="parTrans" cxnId="{D8716216-0239-42D6-BFA5-6CF714F8E927}">
      <dgm:prSet/>
      <dgm:spPr/>
      <dgm:t>
        <a:bodyPr/>
        <a:lstStyle/>
        <a:p>
          <a:endParaRPr lang="en-US" sz="2000" b="1"/>
        </a:p>
      </dgm:t>
    </dgm:pt>
    <dgm:pt modelId="{D1D6DB47-E009-4854-8CC1-71A72B3F9BE3}" type="sibTrans" cxnId="{D8716216-0239-42D6-BFA5-6CF714F8E927}">
      <dgm:prSet/>
      <dgm:spPr/>
      <dgm:t>
        <a:bodyPr/>
        <a:lstStyle/>
        <a:p>
          <a:endParaRPr lang="en-US" sz="2000" b="1"/>
        </a:p>
      </dgm:t>
    </dgm:pt>
    <dgm:pt modelId="{466C981A-10E7-4097-8AAF-1DD7FA1637A3}" type="pres">
      <dgm:prSet presAssocID="{65D926C9-537C-45CC-B71F-F73932EEC0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E4ADC5-B78A-44E0-A8D9-0893B527B1FD}" type="pres">
      <dgm:prSet presAssocID="{65D926C9-537C-45CC-B71F-F73932EEC036}" presName="arrow" presStyleLbl="bgShp" presStyleIdx="0" presStyleCnt="1"/>
      <dgm:spPr/>
    </dgm:pt>
    <dgm:pt modelId="{912E752E-36AA-440F-BF42-5D4DCB5F8496}" type="pres">
      <dgm:prSet presAssocID="{65D926C9-537C-45CC-B71F-F73932EEC036}" presName="points" presStyleCnt="0"/>
      <dgm:spPr/>
    </dgm:pt>
    <dgm:pt modelId="{E577794B-93E9-4B40-A374-9F7F65174761}" type="pres">
      <dgm:prSet presAssocID="{2B627CF0-601F-4E4D-94D1-A21BD317970E}" presName="compositeA" presStyleCnt="0"/>
      <dgm:spPr/>
    </dgm:pt>
    <dgm:pt modelId="{46A516B1-7B73-4AE1-8C47-950934B0A737}" type="pres">
      <dgm:prSet presAssocID="{2B627CF0-601F-4E4D-94D1-A21BD317970E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2E7A6-6692-461C-83DE-DFD0B1D0D126}" type="pres">
      <dgm:prSet presAssocID="{2B627CF0-601F-4E4D-94D1-A21BD317970E}" presName="circleA" presStyleLbl="node1" presStyleIdx="0" presStyleCnt="6"/>
      <dgm:spPr/>
    </dgm:pt>
    <dgm:pt modelId="{BA0B3EC7-205C-4D03-BC80-1DE15AE5D417}" type="pres">
      <dgm:prSet presAssocID="{2B627CF0-601F-4E4D-94D1-A21BD317970E}" presName="spaceA" presStyleCnt="0"/>
      <dgm:spPr/>
    </dgm:pt>
    <dgm:pt modelId="{DE688983-1BA8-4549-BB1E-32C494E286F6}" type="pres">
      <dgm:prSet presAssocID="{4BD06328-F6E0-4D48-99A2-EE4554361094}" presName="space" presStyleCnt="0"/>
      <dgm:spPr/>
    </dgm:pt>
    <dgm:pt modelId="{FC81568D-D0A6-4039-A1FB-C35A39F9176A}" type="pres">
      <dgm:prSet presAssocID="{F17A0ABB-B558-4E01-A55B-91BE8DF2B9F4}" presName="compositeB" presStyleCnt="0"/>
      <dgm:spPr/>
    </dgm:pt>
    <dgm:pt modelId="{63AFEA83-808B-472E-8364-274C01ED9495}" type="pres">
      <dgm:prSet presAssocID="{F17A0ABB-B558-4E01-A55B-91BE8DF2B9F4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CA7BD-036C-4F38-97A1-5E86E46CA878}" type="pres">
      <dgm:prSet presAssocID="{F17A0ABB-B558-4E01-A55B-91BE8DF2B9F4}" presName="circleB" presStyleLbl="node1" presStyleIdx="1" presStyleCnt="6"/>
      <dgm:spPr/>
    </dgm:pt>
    <dgm:pt modelId="{FB7F9CDF-AE2D-4C4C-A8BD-83A6C2F4F177}" type="pres">
      <dgm:prSet presAssocID="{F17A0ABB-B558-4E01-A55B-91BE8DF2B9F4}" presName="spaceB" presStyleCnt="0"/>
      <dgm:spPr/>
    </dgm:pt>
    <dgm:pt modelId="{C7022FFA-8208-4297-BA5A-7CB45D5099AB}" type="pres">
      <dgm:prSet presAssocID="{B58CD75B-67E0-478F-85BF-E85ACE04C459}" presName="space" presStyleCnt="0"/>
      <dgm:spPr/>
    </dgm:pt>
    <dgm:pt modelId="{91EEEBD7-6900-4379-8EDD-37AF76452E41}" type="pres">
      <dgm:prSet presAssocID="{AB48CD39-E24E-4D56-8E4F-E237C76EC9EB}" presName="compositeA" presStyleCnt="0"/>
      <dgm:spPr/>
    </dgm:pt>
    <dgm:pt modelId="{5688506F-5FAD-4E46-9629-EC3F4BA3D2AC}" type="pres">
      <dgm:prSet presAssocID="{AB48CD39-E24E-4D56-8E4F-E237C76EC9EB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E24F7-621F-4C4E-AF0B-DC55C4277BF7}" type="pres">
      <dgm:prSet presAssocID="{AB48CD39-E24E-4D56-8E4F-E237C76EC9EB}" presName="circleA" presStyleLbl="node1" presStyleIdx="2" presStyleCnt="6"/>
      <dgm:spPr/>
    </dgm:pt>
    <dgm:pt modelId="{4555AAD5-A16E-40E6-B8E0-67BC6E315D06}" type="pres">
      <dgm:prSet presAssocID="{AB48CD39-E24E-4D56-8E4F-E237C76EC9EB}" presName="spaceA" presStyleCnt="0"/>
      <dgm:spPr/>
    </dgm:pt>
    <dgm:pt modelId="{B9A9D56D-C8D1-4432-9EAC-96B0F431ACB0}" type="pres">
      <dgm:prSet presAssocID="{CA35401E-4ADA-4822-872F-F4B8B12114C1}" presName="space" presStyleCnt="0"/>
      <dgm:spPr/>
    </dgm:pt>
    <dgm:pt modelId="{A5EFC743-595E-44C9-A16D-343EFB6C1944}" type="pres">
      <dgm:prSet presAssocID="{DF31FA83-1BC7-4BF2-ADD2-7CA5F11510D7}" presName="compositeB" presStyleCnt="0"/>
      <dgm:spPr/>
    </dgm:pt>
    <dgm:pt modelId="{2E2DFA34-02B1-4A05-B141-DFA35068FDBD}" type="pres">
      <dgm:prSet presAssocID="{DF31FA83-1BC7-4BF2-ADD2-7CA5F11510D7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9C4D0-31F4-45E4-98F4-85EA84F765D8}" type="pres">
      <dgm:prSet presAssocID="{DF31FA83-1BC7-4BF2-ADD2-7CA5F11510D7}" presName="circleB" presStyleLbl="node1" presStyleIdx="3" presStyleCnt="6"/>
      <dgm:spPr/>
    </dgm:pt>
    <dgm:pt modelId="{7BD381E8-5918-4762-A484-86D65C9D9730}" type="pres">
      <dgm:prSet presAssocID="{DF31FA83-1BC7-4BF2-ADD2-7CA5F11510D7}" presName="spaceB" presStyleCnt="0"/>
      <dgm:spPr/>
    </dgm:pt>
    <dgm:pt modelId="{FBCCBC12-969E-41E2-9787-096F8C093429}" type="pres">
      <dgm:prSet presAssocID="{8BF5C754-5D6B-4787-B941-8D080E13B4F1}" presName="space" presStyleCnt="0"/>
      <dgm:spPr/>
    </dgm:pt>
    <dgm:pt modelId="{86F2ACEE-E392-4CF6-B980-2348191ABD0D}" type="pres">
      <dgm:prSet presAssocID="{E91F2DAF-D91D-4C71-8BA4-BB027B82499E}" presName="compositeA" presStyleCnt="0"/>
      <dgm:spPr/>
    </dgm:pt>
    <dgm:pt modelId="{9A082C4A-DF50-4C8A-A189-657C84B0EC25}" type="pres">
      <dgm:prSet presAssocID="{E91F2DAF-D91D-4C71-8BA4-BB027B82499E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AA078-9FF0-4E80-89AA-C43ACDE93EFA}" type="pres">
      <dgm:prSet presAssocID="{E91F2DAF-D91D-4C71-8BA4-BB027B82499E}" presName="circleA" presStyleLbl="node1" presStyleIdx="4" presStyleCnt="6"/>
      <dgm:spPr/>
    </dgm:pt>
    <dgm:pt modelId="{6C4116C6-D087-4911-A288-4462706C4454}" type="pres">
      <dgm:prSet presAssocID="{E91F2DAF-D91D-4C71-8BA4-BB027B82499E}" presName="spaceA" presStyleCnt="0"/>
      <dgm:spPr/>
    </dgm:pt>
    <dgm:pt modelId="{E6FD804B-3299-49AE-A159-FA8B65EE5334}" type="pres">
      <dgm:prSet presAssocID="{74BFE4C6-DD93-4525-BE5D-F605CD9BBFE4}" presName="space" presStyleCnt="0"/>
      <dgm:spPr/>
    </dgm:pt>
    <dgm:pt modelId="{FEF54048-1FEA-47F9-9BC6-B239A421DF8F}" type="pres">
      <dgm:prSet presAssocID="{7BD6E4C9-9F78-4940-86DD-685E6F0FD816}" presName="compositeB" presStyleCnt="0"/>
      <dgm:spPr/>
    </dgm:pt>
    <dgm:pt modelId="{D352B7AB-7C31-4CF3-9E3B-0EB9556DC9E1}" type="pres">
      <dgm:prSet presAssocID="{7BD6E4C9-9F78-4940-86DD-685E6F0FD816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15210-3420-414F-BC7C-EC711D303FE9}" type="pres">
      <dgm:prSet presAssocID="{7BD6E4C9-9F78-4940-86DD-685E6F0FD816}" presName="circleB" presStyleLbl="node1" presStyleIdx="5" presStyleCnt="6"/>
      <dgm:spPr/>
    </dgm:pt>
    <dgm:pt modelId="{70654B32-A0E8-4334-A097-1EDFA33DFA54}" type="pres">
      <dgm:prSet presAssocID="{7BD6E4C9-9F78-4940-86DD-685E6F0FD816}" presName="spaceB" presStyleCnt="0"/>
      <dgm:spPr/>
    </dgm:pt>
  </dgm:ptLst>
  <dgm:cxnLst>
    <dgm:cxn modelId="{161411DD-83D1-46C5-BBDB-B9B7A2D6FF9A}" type="presOf" srcId="{DF31FA83-1BC7-4BF2-ADD2-7CA5F11510D7}" destId="{2E2DFA34-02B1-4A05-B141-DFA35068FDBD}" srcOrd="0" destOrd="0" presId="urn:microsoft.com/office/officeart/2005/8/layout/hProcess11"/>
    <dgm:cxn modelId="{D8716216-0239-42D6-BFA5-6CF714F8E927}" srcId="{65D926C9-537C-45CC-B71F-F73932EEC036}" destId="{7BD6E4C9-9F78-4940-86DD-685E6F0FD816}" srcOrd="5" destOrd="0" parTransId="{7C401FD9-5B9B-4C68-994A-F6606DA40737}" sibTransId="{D1D6DB47-E009-4854-8CC1-71A72B3F9BE3}"/>
    <dgm:cxn modelId="{4176734D-3EF3-4013-9F3F-6A4974EC6EB8}" type="presOf" srcId="{E91F2DAF-D91D-4C71-8BA4-BB027B82499E}" destId="{9A082C4A-DF50-4C8A-A189-657C84B0EC25}" srcOrd="0" destOrd="0" presId="urn:microsoft.com/office/officeart/2005/8/layout/hProcess11"/>
    <dgm:cxn modelId="{F9075FC0-0EA9-4A5B-9EB7-B0569BDF4E9B}" type="presOf" srcId="{7BD6E4C9-9F78-4940-86DD-685E6F0FD816}" destId="{D352B7AB-7C31-4CF3-9E3B-0EB9556DC9E1}" srcOrd="0" destOrd="0" presId="urn:microsoft.com/office/officeart/2005/8/layout/hProcess11"/>
    <dgm:cxn modelId="{EF0617BB-B0B6-4C62-B9A8-DA7029BF7803}" srcId="{65D926C9-537C-45CC-B71F-F73932EEC036}" destId="{AB48CD39-E24E-4D56-8E4F-E237C76EC9EB}" srcOrd="2" destOrd="0" parTransId="{97D893BD-807E-4D77-9643-4F4CDD1E3D9A}" sibTransId="{CA35401E-4ADA-4822-872F-F4B8B12114C1}"/>
    <dgm:cxn modelId="{9F0F2104-6047-44AC-8FD8-C15B6F398017}" srcId="{65D926C9-537C-45CC-B71F-F73932EEC036}" destId="{2B627CF0-601F-4E4D-94D1-A21BD317970E}" srcOrd="0" destOrd="0" parTransId="{D8B0EE2D-1296-48B9-A7D1-DF6036930395}" sibTransId="{4BD06328-F6E0-4D48-99A2-EE4554361094}"/>
    <dgm:cxn modelId="{BD42C442-A6D5-47FC-83F1-BAE2CF9C4E35}" type="presOf" srcId="{F17A0ABB-B558-4E01-A55B-91BE8DF2B9F4}" destId="{63AFEA83-808B-472E-8364-274C01ED9495}" srcOrd="0" destOrd="0" presId="urn:microsoft.com/office/officeart/2005/8/layout/hProcess11"/>
    <dgm:cxn modelId="{DCF1C75E-6B55-4F45-8C3A-059B3C986048}" srcId="{65D926C9-537C-45CC-B71F-F73932EEC036}" destId="{DF31FA83-1BC7-4BF2-ADD2-7CA5F11510D7}" srcOrd="3" destOrd="0" parTransId="{85848CFB-0734-4B3E-A190-7B135D5A0047}" sibTransId="{8BF5C754-5D6B-4787-B941-8D080E13B4F1}"/>
    <dgm:cxn modelId="{72374479-BE93-4A12-9F1C-A35D47ACA2CB}" srcId="{65D926C9-537C-45CC-B71F-F73932EEC036}" destId="{F17A0ABB-B558-4E01-A55B-91BE8DF2B9F4}" srcOrd="1" destOrd="0" parTransId="{A12B1006-2420-410B-A17A-0E233880F70B}" sibTransId="{B58CD75B-67E0-478F-85BF-E85ACE04C459}"/>
    <dgm:cxn modelId="{0006E16D-BDCD-4C0F-AC0B-EFF5BE2CA098}" type="presOf" srcId="{AB48CD39-E24E-4D56-8E4F-E237C76EC9EB}" destId="{5688506F-5FAD-4E46-9629-EC3F4BA3D2AC}" srcOrd="0" destOrd="0" presId="urn:microsoft.com/office/officeart/2005/8/layout/hProcess11"/>
    <dgm:cxn modelId="{7C659C70-99EA-403A-893E-389782C1C876}" type="presOf" srcId="{65D926C9-537C-45CC-B71F-F73932EEC036}" destId="{466C981A-10E7-4097-8AAF-1DD7FA1637A3}" srcOrd="0" destOrd="0" presId="urn:microsoft.com/office/officeart/2005/8/layout/hProcess11"/>
    <dgm:cxn modelId="{8CECFB70-219D-425F-A4B9-7F254B755A69}" srcId="{65D926C9-537C-45CC-B71F-F73932EEC036}" destId="{E91F2DAF-D91D-4C71-8BA4-BB027B82499E}" srcOrd="4" destOrd="0" parTransId="{DEE72156-C3A7-4E53-BA18-C92FF0DFE24F}" sibTransId="{74BFE4C6-DD93-4525-BE5D-F605CD9BBFE4}"/>
    <dgm:cxn modelId="{67AB789F-BAE2-4E95-83D8-4B3268F6FCCF}" type="presOf" srcId="{2B627CF0-601F-4E4D-94D1-A21BD317970E}" destId="{46A516B1-7B73-4AE1-8C47-950934B0A737}" srcOrd="0" destOrd="0" presId="urn:microsoft.com/office/officeart/2005/8/layout/hProcess11"/>
    <dgm:cxn modelId="{6A5B66F0-D8D6-4431-BF4A-AA1532D52C4C}" type="presParOf" srcId="{466C981A-10E7-4097-8AAF-1DD7FA1637A3}" destId="{A4E4ADC5-B78A-44E0-A8D9-0893B527B1FD}" srcOrd="0" destOrd="0" presId="urn:microsoft.com/office/officeart/2005/8/layout/hProcess11"/>
    <dgm:cxn modelId="{DD5A816F-DE17-4009-953F-774F88E7A677}" type="presParOf" srcId="{466C981A-10E7-4097-8AAF-1DD7FA1637A3}" destId="{912E752E-36AA-440F-BF42-5D4DCB5F8496}" srcOrd="1" destOrd="0" presId="urn:microsoft.com/office/officeart/2005/8/layout/hProcess11"/>
    <dgm:cxn modelId="{DA59BAB6-9E53-48DB-BAAD-A153D07B1BF6}" type="presParOf" srcId="{912E752E-36AA-440F-BF42-5D4DCB5F8496}" destId="{E577794B-93E9-4B40-A374-9F7F65174761}" srcOrd="0" destOrd="0" presId="urn:microsoft.com/office/officeart/2005/8/layout/hProcess11"/>
    <dgm:cxn modelId="{30FEA4DF-8CE5-4833-B3ED-972CE87D4CA1}" type="presParOf" srcId="{E577794B-93E9-4B40-A374-9F7F65174761}" destId="{46A516B1-7B73-4AE1-8C47-950934B0A737}" srcOrd="0" destOrd="0" presId="urn:microsoft.com/office/officeart/2005/8/layout/hProcess11"/>
    <dgm:cxn modelId="{4A313DA6-9840-4F04-BD46-4F9B6188BEFA}" type="presParOf" srcId="{E577794B-93E9-4B40-A374-9F7F65174761}" destId="{3432E7A6-6692-461C-83DE-DFD0B1D0D126}" srcOrd="1" destOrd="0" presId="urn:microsoft.com/office/officeart/2005/8/layout/hProcess11"/>
    <dgm:cxn modelId="{FFFE6722-1782-41AC-A535-F5DF3E86FE29}" type="presParOf" srcId="{E577794B-93E9-4B40-A374-9F7F65174761}" destId="{BA0B3EC7-205C-4D03-BC80-1DE15AE5D417}" srcOrd="2" destOrd="0" presId="urn:microsoft.com/office/officeart/2005/8/layout/hProcess11"/>
    <dgm:cxn modelId="{AEF6FB08-74DD-47B4-81A1-D70E1174FB52}" type="presParOf" srcId="{912E752E-36AA-440F-BF42-5D4DCB5F8496}" destId="{DE688983-1BA8-4549-BB1E-32C494E286F6}" srcOrd="1" destOrd="0" presId="urn:microsoft.com/office/officeart/2005/8/layout/hProcess11"/>
    <dgm:cxn modelId="{6791A95F-F710-4850-8CF4-912DD2E60B1F}" type="presParOf" srcId="{912E752E-36AA-440F-BF42-5D4DCB5F8496}" destId="{FC81568D-D0A6-4039-A1FB-C35A39F9176A}" srcOrd="2" destOrd="0" presId="urn:microsoft.com/office/officeart/2005/8/layout/hProcess11"/>
    <dgm:cxn modelId="{78DA48EC-7D87-4013-B2A8-4BBA36A022E9}" type="presParOf" srcId="{FC81568D-D0A6-4039-A1FB-C35A39F9176A}" destId="{63AFEA83-808B-472E-8364-274C01ED9495}" srcOrd="0" destOrd="0" presId="urn:microsoft.com/office/officeart/2005/8/layout/hProcess11"/>
    <dgm:cxn modelId="{5FDE4135-D143-4688-96F2-C969749E4EE0}" type="presParOf" srcId="{FC81568D-D0A6-4039-A1FB-C35A39F9176A}" destId="{2DDCA7BD-036C-4F38-97A1-5E86E46CA878}" srcOrd="1" destOrd="0" presId="urn:microsoft.com/office/officeart/2005/8/layout/hProcess11"/>
    <dgm:cxn modelId="{1E2B3A30-1B12-4FDB-98D8-2174C9429CE9}" type="presParOf" srcId="{FC81568D-D0A6-4039-A1FB-C35A39F9176A}" destId="{FB7F9CDF-AE2D-4C4C-A8BD-83A6C2F4F177}" srcOrd="2" destOrd="0" presId="urn:microsoft.com/office/officeart/2005/8/layout/hProcess11"/>
    <dgm:cxn modelId="{97C93CC9-2219-4D3D-88CB-DBC30CB63264}" type="presParOf" srcId="{912E752E-36AA-440F-BF42-5D4DCB5F8496}" destId="{C7022FFA-8208-4297-BA5A-7CB45D5099AB}" srcOrd="3" destOrd="0" presId="urn:microsoft.com/office/officeart/2005/8/layout/hProcess11"/>
    <dgm:cxn modelId="{17DB3C8A-D499-4616-9B62-2DF7325FCEB0}" type="presParOf" srcId="{912E752E-36AA-440F-BF42-5D4DCB5F8496}" destId="{91EEEBD7-6900-4379-8EDD-37AF76452E41}" srcOrd="4" destOrd="0" presId="urn:microsoft.com/office/officeart/2005/8/layout/hProcess11"/>
    <dgm:cxn modelId="{8C4818A8-7519-402E-A0E9-0E73E72ECF75}" type="presParOf" srcId="{91EEEBD7-6900-4379-8EDD-37AF76452E41}" destId="{5688506F-5FAD-4E46-9629-EC3F4BA3D2AC}" srcOrd="0" destOrd="0" presId="urn:microsoft.com/office/officeart/2005/8/layout/hProcess11"/>
    <dgm:cxn modelId="{C1FD958F-1F85-4B34-8310-C1A0D2B1C41B}" type="presParOf" srcId="{91EEEBD7-6900-4379-8EDD-37AF76452E41}" destId="{920E24F7-621F-4C4E-AF0B-DC55C4277BF7}" srcOrd="1" destOrd="0" presId="urn:microsoft.com/office/officeart/2005/8/layout/hProcess11"/>
    <dgm:cxn modelId="{EDABF8A1-8C3D-41DB-A0D5-CCFAE8C8746A}" type="presParOf" srcId="{91EEEBD7-6900-4379-8EDD-37AF76452E41}" destId="{4555AAD5-A16E-40E6-B8E0-67BC6E315D06}" srcOrd="2" destOrd="0" presId="urn:microsoft.com/office/officeart/2005/8/layout/hProcess11"/>
    <dgm:cxn modelId="{2BF3EEDA-9553-4DCC-B87C-70B90933D0A1}" type="presParOf" srcId="{912E752E-36AA-440F-BF42-5D4DCB5F8496}" destId="{B9A9D56D-C8D1-4432-9EAC-96B0F431ACB0}" srcOrd="5" destOrd="0" presId="urn:microsoft.com/office/officeart/2005/8/layout/hProcess11"/>
    <dgm:cxn modelId="{6016F9D1-A3B0-4C58-8C7A-0CFA443927BD}" type="presParOf" srcId="{912E752E-36AA-440F-BF42-5D4DCB5F8496}" destId="{A5EFC743-595E-44C9-A16D-343EFB6C1944}" srcOrd="6" destOrd="0" presId="urn:microsoft.com/office/officeart/2005/8/layout/hProcess11"/>
    <dgm:cxn modelId="{C94E6EE4-DB70-4ACA-8F98-81CA0D605ED2}" type="presParOf" srcId="{A5EFC743-595E-44C9-A16D-343EFB6C1944}" destId="{2E2DFA34-02B1-4A05-B141-DFA35068FDBD}" srcOrd="0" destOrd="0" presId="urn:microsoft.com/office/officeart/2005/8/layout/hProcess11"/>
    <dgm:cxn modelId="{33EFFF04-7903-4530-844E-0422A27BD9D8}" type="presParOf" srcId="{A5EFC743-595E-44C9-A16D-343EFB6C1944}" destId="{A889C4D0-31F4-45E4-98F4-85EA84F765D8}" srcOrd="1" destOrd="0" presId="urn:microsoft.com/office/officeart/2005/8/layout/hProcess11"/>
    <dgm:cxn modelId="{4C60201B-AA0E-4F6D-AC01-F5698E1B22ED}" type="presParOf" srcId="{A5EFC743-595E-44C9-A16D-343EFB6C1944}" destId="{7BD381E8-5918-4762-A484-86D65C9D9730}" srcOrd="2" destOrd="0" presId="urn:microsoft.com/office/officeart/2005/8/layout/hProcess11"/>
    <dgm:cxn modelId="{CECBE619-7026-453F-9BFF-5EB860221F94}" type="presParOf" srcId="{912E752E-36AA-440F-BF42-5D4DCB5F8496}" destId="{FBCCBC12-969E-41E2-9787-096F8C093429}" srcOrd="7" destOrd="0" presId="urn:microsoft.com/office/officeart/2005/8/layout/hProcess11"/>
    <dgm:cxn modelId="{209589D4-E664-432D-829E-A6E407088B0F}" type="presParOf" srcId="{912E752E-36AA-440F-BF42-5D4DCB5F8496}" destId="{86F2ACEE-E392-4CF6-B980-2348191ABD0D}" srcOrd="8" destOrd="0" presId="urn:microsoft.com/office/officeart/2005/8/layout/hProcess11"/>
    <dgm:cxn modelId="{489ECDA8-0F15-4F7D-8595-3394592324CE}" type="presParOf" srcId="{86F2ACEE-E392-4CF6-B980-2348191ABD0D}" destId="{9A082C4A-DF50-4C8A-A189-657C84B0EC25}" srcOrd="0" destOrd="0" presId="urn:microsoft.com/office/officeart/2005/8/layout/hProcess11"/>
    <dgm:cxn modelId="{09882BD5-73FC-4689-862F-46133DB6B642}" type="presParOf" srcId="{86F2ACEE-E392-4CF6-B980-2348191ABD0D}" destId="{068AA078-9FF0-4E80-89AA-C43ACDE93EFA}" srcOrd="1" destOrd="0" presId="urn:microsoft.com/office/officeart/2005/8/layout/hProcess11"/>
    <dgm:cxn modelId="{B4B71D65-9187-4011-9128-96A11243D8A0}" type="presParOf" srcId="{86F2ACEE-E392-4CF6-B980-2348191ABD0D}" destId="{6C4116C6-D087-4911-A288-4462706C4454}" srcOrd="2" destOrd="0" presId="urn:microsoft.com/office/officeart/2005/8/layout/hProcess11"/>
    <dgm:cxn modelId="{C52BF11D-5E42-457D-BE93-9BF2B30ADF77}" type="presParOf" srcId="{912E752E-36AA-440F-BF42-5D4DCB5F8496}" destId="{E6FD804B-3299-49AE-A159-FA8B65EE5334}" srcOrd="9" destOrd="0" presId="urn:microsoft.com/office/officeart/2005/8/layout/hProcess11"/>
    <dgm:cxn modelId="{4B1AA965-BF86-4BB0-81B6-F8A4E3CC48B5}" type="presParOf" srcId="{912E752E-36AA-440F-BF42-5D4DCB5F8496}" destId="{FEF54048-1FEA-47F9-9BC6-B239A421DF8F}" srcOrd="10" destOrd="0" presId="urn:microsoft.com/office/officeart/2005/8/layout/hProcess11"/>
    <dgm:cxn modelId="{A35E3FA2-CD5A-4E0C-AEAC-51D9B5336749}" type="presParOf" srcId="{FEF54048-1FEA-47F9-9BC6-B239A421DF8F}" destId="{D352B7AB-7C31-4CF3-9E3B-0EB9556DC9E1}" srcOrd="0" destOrd="0" presId="urn:microsoft.com/office/officeart/2005/8/layout/hProcess11"/>
    <dgm:cxn modelId="{794A5D55-4E4D-415C-AA25-D84B1FDD9199}" type="presParOf" srcId="{FEF54048-1FEA-47F9-9BC6-B239A421DF8F}" destId="{ABC15210-3420-414F-BC7C-EC711D303FE9}" srcOrd="1" destOrd="0" presId="urn:microsoft.com/office/officeart/2005/8/layout/hProcess11"/>
    <dgm:cxn modelId="{29603B32-7AD8-4CE1-ABE3-53ADE4D4324C}" type="presParOf" srcId="{FEF54048-1FEA-47F9-9BC6-B239A421DF8F}" destId="{70654B32-A0E8-4334-A097-1EDFA33DFA5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D926C9-537C-45CC-B71F-F73932EEC03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627CF0-601F-4E4D-94D1-A21BD317970E}">
      <dgm:prSet phldrT="[Text]" custT="1"/>
      <dgm:spPr/>
      <dgm:t>
        <a:bodyPr/>
        <a:lstStyle/>
        <a:p>
          <a:r>
            <a:rPr lang="it-IT" sz="2000" b="1" dirty="0" smtClean="0"/>
            <a:t>2019</a:t>
          </a:r>
          <a:endParaRPr lang="en-US" sz="2000" b="1" dirty="0"/>
        </a:p>
      </dgm:t>
    </dgm:pt>
    <dgm:pt modelId="{D8B0EE2D-1296-48B9-A7D1-DF6036930395}" type="parTrans" cxnId="{9F0F2104-6047-44AC-8FD8-C15B6F398017}">
      <dgm:prSet/>
      <dgm:spPr/>
      <dgm:t>
        <a:bodyPr/>
        <a:lstStyle/>
        <a:p>
          <a:endParaRPr lang="en-US" sz="2000" b="1"/>
        </a:p>
      </dgm:t>
    </dgm:pt>
    <dgm:pt modelId="{4BD06328-F6E0-4D48-99A2-EE4554361094}" type="sibTrans" cxnId="{9F0F2104-6047-44AC-8FD8-C15B6F398017}">
      <dgm:prSet/>
      <dgm:spPr/>
      <dgm:t>
        <a:bodyPr/>
        <a:lstStyle/>
        <a:p>
          <a:endParaRPr lang="en-US" sz="2000" b="1"/>
        </a:p>
      </dgm:t>
    </dgm:pt>
    <dgm:pt modelId="{F17A0ABB-B558-4E01-A55B-91BE8DF2B9F4}">
      <dgm:prSet phldrT="[Text]" custT="1"/>
      <dgm:spPr/>
      <dgm:t>
        <a:bodyPr/>
        <a:lstStyle/>
        <a:p>
          <a:r>
            <a:rPr lang="it-IT" sz="2000" b="1" dirty="0" smtClean="0"/>
            <a:t>2020</a:t>
          </a:r>
          <a:endParaRPr lang="en-US" sz="2000" b="1" dirty="0"/>
        </a:p>
      </dgm:t>
    </dgm:pt>
    <dgm:pt modelId="{A12B1006-2420-410B-A17A-0E233880F70B}" type="parTrans" cxnId="{72374479-BE93-4A12-9F1C-A35D47ACA2CB}">
      <dgm:prSet/>
      <dgm:spPr/>
      <dgm:t>
        <a:bodyPr/>
        <a:lstStyle/>
        <a:p>
          <a:endParaRPr lang="en-US" sz="2000" b="1"/>
        </a:p>
      </dgm:t>
    </dgm:pt>
    <dgm:pt modelId="{B58CD75B-67E0-478F-85BF-E85ACE04C459}" type="sibTrans" cxnId="{72374479-BE93-4A12-9F1C-A35D47ACA2CB}">
      <dgm:prSet/>
      <dgm:spPr/>
      <dgm:t>
        <a:bodyPr/>
        <a:lstStyle/>
        <a:p>
          <a:endParaRPr lang="en-US" sz="2000" b="1"/>
        </a:p>
      </dgm:t>
    </dgm:pt>
    <dgm:pt modelId="{AB48CD39-E24E-4D56-8E4F-E237C76EC9EB}">
      <dgm:prSet phldrT="[Text]" custT="1"/>
      <dgm:spPr/>
      <dgm:t>
        <a:bodyPr/>
        <a:lstStyle/>
        <a:p>
          <a:r>
            <a:rPr lang="it-IT" sz="2000" b="1" dirty="0" smtClean="0"/>
            <a:t>2021</a:t>
          </a:r>
          <a:endParaRPr lang="en-US" sz="2000" b="1" dirty="0"/>
        </a:p>
      </dgm:t>
    </dgm:pt>
    <dgm:pt modelId="{97D893BD-807E-4D77-9643-4F4CDD1E3D9A}" type="parTrans" cxnId="{EF0617BB-B0B6-4C62-B9A8-DA7029BF7803}">
      <dgm:prSet/>
      <dgm:spPr/>
      <dgm:t>
        <a:bodyPr/>
        <a:lstStyle/>
        <a:p>
          <a:endParaRPr lang="en-US" sz="2000" b="1"/>
        </a:p>
      </dgm:t>
    </dgm:pt>
    <dgm:pt modelId="{CA35401E-4ADA-4822-872F-F4B8B12114C1}" type="sibTrans" cxnId="{EF0617BB-B0B6-4C62-B9A8-DA7029BF7803}">
      <dgm:prSet/>
      <dgm:spPr/>
      <dgm:t>
        <a:bodyPr/>
        <a:lstStyle/>
        <a:p>
          <a:endParaRPr lang="en-US" sz="2000" b="1"/>
        </a:p>
      </dgm:t>
    </dgm:pt>
    <dgm:pt modelId="{DF31FA83-1BC7-4BF2-ADD2-7CA5F11510D7}">
      <dgm:prSet phldrT="[Text]" custT="1"/>
      <dgm:spPr/>
      <dgm:t>
        <a:bodyPr/>
        <a:lstStyle/>
        <a:p>
          <a:r>
            <a:rPr lang="it-IT" sz="2000" b="1" dirty="0" smtClean="0"/>
            <a:t>2022</a:t>
          </a:r>
          <a:endParaRPr lang="en-US" sz="2000" b="1" dirty="0"/>
        </a:p>
      </dgm:t>
    </dgm:pt>
    <dgm:pt modelId="{85848CFB-0734-4B3E-A190-7B135D5A0047}" type="parTrans" cxnId="{DCF1C75E-6B55-4F45-8C3A-059B3C986048}">
      <dgm:prSet/>
      <dgm:spPr/>
      <dgm:t>
        <a:bodyPr/>
        <a:lstStyle/>
        <a:p>
          <a:endParaRPr lang="en-US" sz="2000" b="1"/>
        </a:p>
      </dgm:t>
    </dgm:pt>
    <dgm:pt modelId="{8BF5C754-5D6B-4787-B941-8D080E13B4F1}" type="sibTrans" cxnId="{DCF1C75E-6B55-4F45-8C3A-059B3C986048}">
      <dgm:prSet/>
      <dgm:spPr/>
      <dgm:t>
        <a:bodyPr/>
        <a:lstStyle/>
        <a:p>
          <a:endParaRPr lang="en-US" sz="2000" b="1"/>
        </a:p>
      </dgm:t>
    </dgm:pt>
    <dgm:pt modelId="{E91F2DAF-D91D-4C71-8BA4-BB027B82499E}">
      <dgm:prSet phldrT="[Text]" custT="1"/>
      <dgm:spPr/>
      <dgm:t>
        <a:bodyPr/>
        <a:lstStyle/>
        <a:p>
          <a:r>
            <a:rPr lang="it-IT" sz="2000" b="1" dirty="0" smtClean="0"/>
            <a:t>2023</a:t>
          </a:r>
          <a:endParaRPr lang="en-US" sz="2000" b="1" dirty="0"/>
        </a:p>
      </dgm:t>
    </dgm:pt>
    <dgm:pt modelId="{DEE72156-C3A7-4E53-BA18-C92FF0DFE24F}" type="parTrans" cxnId="{8CECFB70-219D-425F-A4B9-7F254B755A69}">
      <dgm:prSet/>
      <dgm:spPr/>
      <dgm:t>
        <a:bodyPr/>
        <a:lstStyle/>
        <a:p>
          <a:endParaRPr lang="en-US" sz="2000" b="1"/>
        </a:p>
      </dgm:t>
    </dgm:pt>
    <dgm:pt modelId="{74BFE4C6-DD93-4525-BE5D-F605CD9BBFE4}" type="sibTrans" cxnId="{8CECFB70-219D-425F-A4B9-7F254B755A69}">
      <dgm:prSet/>
      <dgm:spPr/>
      <dgm:t>
        <a:bodyPr/>
        <a:lstStyle/>
        <a:p>
          <a:endParaRPr lang="en-US" sz="2000" b="1"/>
        </a:p>
      </dgm:t>
    </dgm:pt>
    <dgm:pt modelId="{7BD6E4C9-9F78-4940-86DD-685E6F0FD816}">
      <dgm:prSet phldrT="[Text]" custT="1"/>
      <dgm:spPr/>
      <dgm:t>
        <a:bodyPr/>
        <a:lstStyle/>
        <a:p>
          <a:r>
            <a:rPr lang="it-IT" sz="2000" b="1" dirty="0" smtClean="0"/>
            <a:t>2024</a:t>
          </a:r>
          <a:endParaRPr lang="en-US" sz="2000" b="1" dirty="0"/>
        </a:p>
      </dgm:t>
    </dgm:pt>
    <dgm:pt modelId="{7C401FD9-5B9B-4C68-994A-F6606DA40737}" type="parTrans" cxnId="{D8716216-0239-42D6-BFA5-6CF714F8E927}">
      <dgm:prSet/>
      <dgm:spPr/>
      <dgm:t>
        <a:bodyPr/>
        <a:lstStyle/>
        <a:p>
          <a:endParaRPr lang="en-US" sz="2000" b="1"/>
        </a:p>
      </dgm:t>
    </dgm:pt>
    <dgm:pt modelId="{D1D6DB47-E009-4854-8CC1-71A72B3F9BE3}" type="sibTrans" cxnId="{D8716216-0239-42D6-BFA5-6CF714F8E927}">
      <dgm:prSet/>
      <dgm:spPr/>
      <dgm:t>
        <a:bodyPr/>
        <a:lstStyle/>
        <a:p>
          <a:endParaRPr lang="en-US" sz="2000" b="1"/>
        </a:p>
      </dgm:t>
    </dgm:pt>
    <dgm:pt modelId="{466C981A-10E7-4097-8AAF-1DD7FA1637A3}" type="pres">
      <dgm:prSet presAssocID="{65D926C9-537C-45CC-B71F-F73932EEC0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E4ADC5-B78A-44E0-A8D9-0893B527B1FD}" type="pres">
      <dgm:prSet presAssocID="{65D926C9-537C-45CC-B71F-F73932EEC036}" presName="arrow" presStyleLbl="bgShp" presStyleIdx="0" presStyleCnt="1"/>
      <dgm:spPr/>
    </dgm:pt>
    <dgm:pt modelId="{912E752E-36AA-440F-BF42-5D4DCB5F8496}" type="pres">
      <dgm:prSet presAssocID="{65D926C9-537C-45CC-B71F-F73932EEC036}" presName="points" presStyleCnt="0"/>
      <dgm:spPr/>
    </dgm:pt>
    <dgm:pt modelId="{E577794B-93E9-4B40-A374-9F7F65174761}" type="pres">
      <dgm:prSet presAssocID="{2B627CF0-601F-4E4D-94D1-A21BD317970E}" presName="compositeA" presStyleCnt="0"/>
      <dgm:spPr/>
    </dgm:pt>
    <dgm:pt modelId="{46A516B1-7B73-4AE1-8C47-950934B0A737}" type="pres">
      <dgm:prSet presAssocID="{2B627CF0-601F-4E4D-94D1-A21BD317970E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2E7A6-6692-461C-83DE-DFD0B1D0D126}" type="pres">
      <dgm:prSet presAssocID="{2B627CF0-601F-4E4D-94D1-A21BD317970E}" presName="circleA" presStyleLbl="node1" presStyleIdx="0" presStyleCnt="6"/>
      <dgm:spPr/>
    </dgm:pt>
    <dgm:pt modelId="{BA0B3EC7-205C-4D03-BC80-1DE15AE5D417}" type="pres">
      <dgm:prSet presAssocID="{2B627CF0-601F-4E4D-94D1-A21BD317970E}" presName="spaceA" presStyleCnt="0"/>
      <dgm:spPr/>
    </dgm:pt>
    <dgm:pt modelId="{DE688983-1BA8-4549-BB1E-32C494E286F6}" type="pres">
      <dgm:prSet presAssocID="{4BD06328-F6E0-4D48-99A2-EE4554361094}" presName="space" presStyleCnt="0"/>
      <dgm:spPr/>
    </dgm:pt>
    <dgm:pt modelId="{FC81568D-D0A6-4039-A1FB-C35A39F9176A}" type="pres">
      <dgm:prSet presAssocID="{F17A0ABB-B558-4E01-A55B-91BE8DF2B9F4}" presName="compositeB" presStyleCnt="0"/>
      <dgm:spPr/>
    </dgm:pt>
    <dgm:pt modelId="{63AFEA83-808B-472E-8364-274C01ED9495}" type="pres">
      <dgm:prSet presAssocID="{F17A0ABB-B558-4E01-A55B-91BE8DF2B9F4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CA7BD-036C-4F38-97A1-5E86E46CA878}" type="pres">
      <dgm:prSet presAssocID="{F17A0ABB-B558-4E01-A55B-91BE8DF2B9F4}" presName="circleB" presStyleLbl="node1" presStyleIdx="1" presStyleCnt="6"/>
      <dgm:spPr/>
    </dgm:pt>
    <dgm:pt modelId="{FB7F9CDF-AE2D-4C4C-A8BD-83A6C2F4F177}" type="pres">
      <dgm:prSet presAssocID="{F17A0ABB-B558-4E01-A55B-91BE8DF2B9F4}" presName="spaceB" presStyleCnt="0"/>
      <dgm:spPr/>
    </dgm:pt>
    <dgm:pt modelId="{C7022FFA-8208-4297-BA5A-7CB45D5099AB}" type="pres">
      <dgm:prSet presAssocID="{B58CD75B-67E0-478F-85BF-E85ACE04C459}" presName="space" presStyleCnt="0"/>
      <dgm:spPr/>
    </dgm:pt>
    <dgm:pt modelId="{91EEEBD7-6900-4379-8EDD-37AF76452E41}" type="pres">
      <dgm:prSet presAssocID="{AB48CD39-E24E-4D56-8E4F-E237C76EC9EB}" presName="compositeA" presStyleCnt="0"/>
      <dgm:spPr/>
    </dgm:pt>
    <dgm:pt modelId="{5688506F-5FAD-4E46-9629-EC3F4BA3D2AC}" type="pres">
      <dgm:prSet presAssocID="{AB48CD39-E24E-4D56-8E4F-E237C76EC9EB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E24F7-621F-4C4E-AF0B-DC55C4277BF7}" type="pres">
      <dgm:prSet presAssocID="{AB48CD39-E24E-4D56-8E4F-E237C76EC9EB}" presName="circleA" presStyleLbl="node1" presStyleIdx="2" presStyleCnt="6"/>
      <dgm:spPr/>
    </dgm:pt>
    <dgm:pt modelId="{4555AAD5-A16E-40E6-B8E0-67BC6E315D06}" type="pres">
      <dgm:prSet presAssocID="{AB48CD39-E24E-4D56-8E4F-E237C76EC9EB}" presName="spaceA" presStyleCnt="0"/>
      <dgm:spPr/>
    </dgm:pt>
    <dgm:pt modelId="{B9A9D56D-C8D1-4432-9EAC-96B0F431ACB0}" type="pres">
      <dgm:prSet presAssocID="{CA35401E-4ADA-4822-872F-F4B8B12114C1}" presName="space" presStyleCnt="0"/>
      <dgm:spPr/>
    </dgm:pt>
    <dgm:pt modelId="{A5EFC743-595E-44C9-A16D-343EFB6C1944}" type="pres">
      <dgm:prSet presAssocID="{DF31FA83-1BC7-4BF2-ADD2-7CA5F11510D7}" presName="compositeB" presStyleCnt="0"/>
      <dgm:spPr/>
    </dgm:pt>
    <dgm:pt modelId="{2E2DFA34-02B1-4A05-B141-DFA35068FDBD}" type="pres">
      <dgm:prSet presAssocID="{DF31FA83-1BC7-4BF2-ADD2-7CA5F11510D7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9C4D0-31F4-45E4-98F4-85EA84F765D8}" type="pres">
      <dgm:prSet presAssocID="{DF31FA83-1BC7-4BF2-ADD2-7CA5F11510D7}" presName="circleB" presStyleLbl="node1" presStyleIdx="3" presStyleCnt="6"/>
      <dgm:spPr/>
    </dgm:pt>
    <dgm:pt modelId="{7BD381E8-5918-4762-A484-86D65C9D9730}" type="pres">
      <dgm:prSet presAssocID="{DF31FA83-1BC7-4BF2-ADD2-7CA5F11510D7}" presName="spaceB" presStyleCnt="0"/>
      <dgm:spPr/>
    </dgm:pt>
    <dgm:pt modelId="{FBCCBC12-969E-41E2-9787-096F8C093429}" type="pres">
      <dgm:prSet presAssocID="{8BF5C754-5D6B-4787-B941-8D080E13B4F1}" presName="space" presStyleCnt="0"/>
      <dgm:spPr/>
    </dgm:pt>
    <dgm:pt modelId="{86F2ACEE-E392-4CF6-B980-2348191ABD0D}" type="pres">
      <dgm:prSet presAssocID="{E91F2DAF-D91D-4C71-8BA4-BB027B82499E}" presName="compositeA" presStyleCnt="0"/>
      <dgm:spPr/>
    </dgm:pt>
    <dgm:pt modelId="{9A082C4A-DF50-4C8A-A189-657C84B0EC25}" type="pres">
      <dgm:prSet presAssocID="{E91F2DAF-D91D-4C71-8BA4-BB027B82499E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AA078-9FF0-4E80-89AA-C43ACDE93EFA}" type="pres">
      <dgm:prSet presAssocID="{E91F2DAF-D91D-4C71-8BA4-BB027B82499E}" presName="circleA" presStyleLbl="node1" presStyleIdx="4" presStyleCnt="6"/>
      <dgm:spPr/>
    </dgm:pt>
    <dgm:pt modelId="{6C4116C6-D087-4911-A288-4462706C4454}" type="pres">
      <dgm:prSet presAssocID="{E91F2DAF-D91D-4C71-8BA4-BB027B82499E}" presName="spaceA" presStyleCnt="0"/>
      <dgm:spPr/>
    </dgm:pt>
    <dgm:pt modelId="{E6FD804B-3299-49AE-A159-FA8B65EE5334}" type="pres">
      <dgm:prSet presAssocID="{74BFE4C6-DD93-4525-BE5D-F605CD9BBFE4}" presName="space" presStyleCnt="0"/>
      <dgm:spPr/>
    </dgm:pt>
    <dgm:pt modelId="{FEF54048-1FEA-47F9-9BC6-B239A421DF8F}" type="pres">
      <dgm:prSet presAssocID="{7BD6E4C9-9F78-4940-86DD-685E6F0FD816}" presName="compositeB" presStyleCnt="0"/>
      <dgm:spPr/>
    </dgm:pt>
    <dgm:pt modelId="{D352B7AB-7C31-4CF3-9E3B-0EB9556DC9E1}" type="pres">
      <dgm:prSet presAssocID="{7BD6E4C9-9F78-4940-86DD-685E6F0FD816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15210-3420-414F-BC7C-EC711D303FE9}" type="pres">
      <dgm:prSet presAssocID="{7BD6E4C9-9F78-4940-86DD-685E6F0FD816}" presName="circleB" presStyleLbl="node1" presStyleIdx="5" presStyleCnt="6"/>
      <dgm:spPr/>
    </dgm:pt>
    <dgm:pt modelId="{70654B32-A0E8-4334-A097-1EDFA33DFA54}" type="pres">
      <dgm:prSet presAssocID="{7BD6E4C9-9F78-4940-86DD-685E6F0FD816}" presName="spaceB" presStyleCnt="0"/>
      <dgm:spPr/>
    </dgm:pt>
  </dgm:ptLst>
  <dgm:cxnLst>
    <dgm:cxn modelId="{161411DD-83D1-46C5-BBDB-B9B7A2D6FF9A}" type="presOf" srcId="{DF31FA83-1BC7-4BF2-ADD2-7CA5F11510D7}" destId="{2E2DFA34-02B1-4A05-B141-DFA35068FDBD}" srcOrd="0" destOrd="0" presId="urn:microsoft.com/office/officeart/2005/8/layout/hProcess11"/>
    <dgm:cxn modelId="{D8716216-0239-42D6-BFA5-6CF714F8E927}" srcId="{65D926C9-537C-45CC-B71F-F73932EEC036}" destId="{7BD6E4C9-9F78-4940-86DD-685E6F0FD816}" srcOrd="5" destOrd="0" parTransId="{7C401FD9-5B9B-4C68-994A-F6606DA40737}" sibTransId="{D1D6DB47-E009-4854-8CC1-71A72B3F9BE3}"/>
    <dgm:cxn modelId="{4176734D-3EF3-4013-9F3F-6A4974EC6EB8}" type="presOf" srcId="{E91F2DAF-D91D-4C71-8BA4-BB027B82499E}" destId="{9A082C4A-DF50-4C8A-A189-657C84B0EC25}" srcOrd="0" destOrd="0" presId="urn:microsoft.com/office/officeart/2005/8/layout/hProcess11"/>
    <dgm:cxn modelId="{F9075FC0-0EA9-4A5B-9EB7-B0569BDF4E9B}" type="presOf" srcId="{7BD6E4C9-9F78-4940-86DD-685E6F0FD816}" destId="{D352B7AB-7C31-4CF3-9E3B-0EB9556DC9E1}" srcOrd="0" destOrd="0" presId="urn:microsoft.com/office/officeart/2005/8/layout/hProcess11"/>
    <dgm:cxn modelId="{EF0617BB-B0B6-4C62-B9A8-DA7029BF7803}" srcId="{65D926C9-537C-45CC-B71F-F73932EEC036}" destId="{AB48CD39-E24E-4D56-8E4F-E237C76EC9EB}" srcOrd="2" destOrd="0" parTransId="{97D893BD-807E-4D77-9643-4F4CDD1E3D9A}" sibTransId="{CA35401E-4ADA-4822-872F-F4B8B12114C1}"/>
    <dgm:cxn modelId="{9F0F2104-6047-44AC-8FD8-C15B6F398017}" srcId="{65D926C9-537C-45CC-B71F-F73932EEC036}" destId="{2B627CF0-601F-4E4D-94D1-A21BD317970E}" srcOrd="0" destOrd="0" parTransId="{D8B0EE2D-1296-48B9-A7D1-DF6036930395}" sibTransId="{4BD06328-F6E0-4D48-99A2-EE4554361094}"/>
    <dgm:cxn modelId="{BD42C442-A6D5-47FC-83F1-BAE2CF9C4E35}" type="presOf" srcId="{F17A0ABB-B558-4E01-A55B-91BE8DF2B9F4}" destId="{63AFEA83-808B-472E-8364-274C01ED9495}" srcOrd="0" destOrd="0" presId="urn:microsoft.com/office/officeart/2005/8/layout/hProcess11"/>
    <dgm:cxn modelId="{DCF1C75E-6B55-4F45-8C3A-059B3C986048}" srcId="{65D926C9-537C-45CC-B71F-F73932EEC036}" destId="{DF31FA83-1BC7-4BF2-ADD2-7CA5F11510D7}" srcOrd="3" destOrd="0" parTransId="{85848CFB-0734-4B3E-A190-7B135D5A0047}" sibTransId="{8BF5C754-5D6B-4787-B941-8D080E13B4F1}"/>
    <dgm:cxn modelId="{72374479-BE93-4A12-9F1C-A35D47ACA2CB}" srcId="{65D926C9-537C-45CC-B71F-F73932EEC036}" destId="{F17A0ABB-B558-4E01-A55B-91BE8DF2B9F4}" srcOrd="1" destOrd="0" parTransId="{A12B1006-2420-410B-A17A-0E233880F70B}" sibTransId="{B58CD75B-67E0-478F-85BF-E85ACE04C459}"/>
    <dgm:cxn modelId="{0006E16D-BDCD-4C0F-AC0B-EFF5BE2CA098}" type="presOf" srcId="{AB48CD39-E24E-4D56-8E4F-E237C76EC9EB}" destId="{5688506F-5FAD-4E46-9629-EC3F4BA3D2AC}" srcOrd="0" destOrd="0" presId="urn:microsoft.com/office/officeart/2005/8/layout/hProcess11"/>
    <dgm:cxn modelId="{7C659C70-99EA-403A-893E-389782C1C876}" type="presOf" srcId="{65D926C9-537C-45CC-B71F-F73932EEC036}" destId="{466C981A-10E7-4097-8AAF-1DD7FA1637A3}" srcOrd="0" destOrd="0" presId="urn:microsoft.com/office/officeart/2005/8/layout/hProcess11"/>
    <dgm:cxn modelId="{8CECFB70-219D-425F-A4B9-7F254B755A69}" srcId="{65D926C9-537C-45CC-B71F-F73932EEC036}" destId="{E91F2DAF-D91D-4C71-8BA4-BB027B82499E}" srcOrd="4" destOrd="0" parTransId="{DEE72156-C3A7-4E53-BA18-C92FF0DFE24F}" sibTransId="{74BFE4C6-DD93-4525-BE5D-F605CD9BBFE4}"/>
    <dgm:cxn modelId="{67AB789F-BAE2-4E95-83D8-4B3268F6FCCF}" type="presOf" srcId="{2B627CF0-601F-4E4D-94D1-A21BD317970E}" destId="{46A516B1-7B73-4AE1-8C47-950934B0A737}" srcOrd="0" destOrd="0" presId="urn:microsoft.com/office/officeart/2005/8/layout/hProcess11"/>
    <dgm:cxn modelId="{6A5B66F0-D8D6-4431-BF4A-AA1532D52C4C}" type="presParOf" srcId="{466C981A-10E7-4097-8AAF-1DD7FA1637A3}" destId="{A4E4ADC5-B78A-44E0-A8D9-0893B527B1FD}" srcOrd="0" destOrd="0" presId="urn:microsoft.com/office/officeart/2005/8/layout/hProcess11"/>
    <dgm:cxn modelId="{DD5A816F-DE17-4009-953F-774F88E7A677}" type="presParOf" srcId="{466C981A-10E7-4097-8AAF-1DD7FA1637A3}" destId="{912E752E-36AA-440F-BF42-5D4DCB5F8496}" srcOrd="1" destOrd="0" presId="urn:microsoft.com/office/officeart/2005/8/layout/hProcess11"/>
    <dgm:cxn modelId="{DA59BAB6-9E53-48DB-BAAD-A153D07B1BF6}" type="presParOf" srcId="{912E752E-36AA-440F-BF42-5D4DCB5F8496}" destId="{E577794B-93E9-4B40-A374-9F7F65174761}" srcOrd="0" destOrd="0" presId="urn:microsoft.com/office/officeart/2005/8/layout/hProcess11"/>
    <dgm:cxn modelId="{30FEA4DF-8CE5-4833-B3ED-972CE87D4CA1}" type="presParOf" srcId="{E577794B-93E9-4B40-A374-9F7F65174761}" destId="{46A516B1-7B73-4AE1-8C47-950934B0A737}" srcOrd="0" destOrd="0" presId="urn:microsoft.com/office/officeart/2005/8/layout/hProcess11"/>
    <dgm:cxn modelId="{4A313DA6-9840-4F04-BD46-4F9B6188BEFA}" type="presParOf" srcId="{E577794B-93E9-4B40-A374-9F7F65174761}" destId="{3432E7A6-6692-461C-83DE-DFD0B1D0D126}" srcOrd="1" destOrd="0" presId="urn:microsoft.com/office/officeart/2005/8/layout/hProcess11"/>
    <dgm:cxn modelId="{FFFE6722-1782-41AC-A535-F5DF3E86FE29}" type="presParOf" srcId="{E577794B-93E9-4B40-A374-9F7F65174761}" destId="{BA0B3EC7-205C-4D03-BC80-1DE15AE5D417}" srcOrd="2" destOrd="0" presId="urn:microsoft.com/office/officeart/2005/8/layout/hProcess11"/>
    <dgm:cxn modelId="{AEF6FB08-74DD-47B4-81A1-D70E1174FB52}" type="presParOf" srcId="{912E752E-36AA-440F-BF42-5D4DCB5F8496}" destId="{DE688983-1BA8-4549-BB1E-32C494E286F6}" srcOrd="1" destOrd="0" presId="urn:microsoft.com/office/officeart/2005/8/layout/hProcess11"/>
    <dgm:cxn modelId="{6791A95F-F710-4850-8CF4-912DD2E60B1F}" type="presParOf" srcId="{912E752E-36AA-440F-BF42-5D4DCB5F8496}" destId="{FC81568D-D0A6-4039-A1FB-C35A39F9176A}" srcOrd="2" destOrd="0" presId="urn:microsoft.com/office/officeart/2005/8/layout/hProcess11"/>
    <dgm:cxn modelId="{78DA48EC-7D87-4013-B2A8-4BBA36A022E9}" type="presParOf" srcId="{FC81568D-D0A6-4039-A1FB-C35A39F9176A}" destId="{63AFEA83-808B-472E-8364-274C01ED9495}" srcOrd="0" destOrd="0" presId="urn:microsoft.com/office/officeart/2005/8/layout/hProcess11"/>
    <dgm:cxn modelId="{5FDE4135-D143-4688-96F2-C969749E4EE0}" type="presParOf" srcId="{FC81568D-D0A6-4039-A1FB-C35A39F9176A}" destId="{2DDCA7BD-036C-4F38-97A1-5E86E46CA878}" srcOrd="1" destOrd="0" presId="urn:microsoft.com/office/officeart/2005/8/layout/hProcess11"/>
    <dgm:cxn modelId="{1E2B3A30-1B12-4FDB-98D8-2174C9429CE9}" type="presParOf" srcId="{FC81568D-D0A6-4039-A1FB-C35A39F9176A}" destId="{FB7F9CDF-AE2D-4C4C-A8BD-83A6C2F4F177}" srcOrd="2" destOrd="0" presId="urn:microsoft.com/office/officeart/2005/8/layout/hProcess11"/>
    <dgm:cxn modelId="{97C93CC9-2219-4D3D-88CB-DBC30CB63264}" type="presParOf" srcId="{912E752E-36AA-440F-BF42-5D4DCB5F8496}" destId="{C7022FFA-8208-4297-BA5A-7CB45D5099AB}" srcOrd="3" destOrd="0" presId="urn:microsoft.com/office/officeart/2005/8/layout/hProcess11"/>
    <dgm:cxn modelId="{17DB3C8A-D499-4616-9B62-2DF7325FCEB0}" type="presParOf" srcId="{912E752E-36AA-440F-BF42-5D4DCB5F8496}" destId="{91EEEBD7-6900-4379-8EDD-37AF76452E41}" srcOrd="4" destOrd="0" presId="urn:microsoft.com/office/officeart/2005/8/layout/hProcess11"/>
    <dgm:cxn modelId="{8C4818A8-7519-402E-A0E9-0E73E72ECF75}" type="presParOf" srcId="{91EEEBD7-6900-4379-8EDD-37AF76452E41}" destId="{5688506F-5FAD-4E46-9629-EC3F4BA3D2AC}" srcOrd="0" destOrd="0" presId="urn:microsoft.com/office/officeart/2005/8/layout/hProcess11"/>
    <dgm:cxn modelId="{C1FD958F-1F85-4B34-8310-C1A0D2B1C41B}" type="presParOf" srcId="{91EEEBD7-6900-4379-8EDD-37AF76452E41}" destId="{920E24F7-621F-4C4E-AF0B-DC55C4277BF7}" srcOrd="1" destOrd="0" presId="urn:microsoft.com/office/officeart/2005/8/layout/hProcess11"/>
    <dgm:cxn modelId="{EDABF8A1-8C3D-41DB-A0D5-CCFAE8C8746A}" type="presParOf" srcId="{91EEEBD7-6900-4379-8EDD-37AF76452E41}" destId="{4555AAD5-A16E-40E6-B8E0-67BC6E315D06}" srcOrd="2" destOrd="0" presId="urn:microsoft.com/office/officeart/2005/8/layout/hProcess11"/>
    <dgm:cxn modelId="{2BF3EEDA-9553-4DCC-B87C-70B90933D0A1}" type="presParOf" srcId="{912E752E-36AA-440F-BF42-5D4DCB5F8496}" destId="{B9A9D56D-C8D1-4432-9EAC-96B0F431ACB0}" srcOrd="5" destOrd="0" presId="urn:microsoft.com/office/officeart/2005/8/layout/hProcess11"/>
    <dgm:cxn modelId="{6016F9D1-A3B0-4C58-8C7A-0CFA443927BD}" type="presParOf" srcId="{912E752E-36AA-440F-BF42-5D4DCB5F8496}" destId="{A5EFC743-595E-44C9-A16D-343EFB6C1944}" srcOrd="6" destOrd="0" presId="urn:microsoft.com/office/officeart/2005/8/layout/hProcess11"/>
    <dgm:cxn modelId="{C94E6EE4-DB70-4ACA-8F98-81CA0D605ED2}" type="presParOf" srcId="{A5EFC743-595E-44C9-A16D-343EFB6C1944}" destId="{2E2DFA34-02B1-4A05-B141-DFA35068FDBD}" srcOrd="0" destOrd="0" presId="urn:microsoft.com/office/officeart/2005/8/layout/hProcess11"/>
    <dgm:cxn modelId="{33EFFF04-7903-4530-844E-0422A27BD9D8}" type="presParOf" srcId="{A5EFC743-595E-44C9-A16D-343EFB6C1944}" destId="{A889C4D0-31F4-45E4-98F4-85EA84F765D8}" srcOrd="1" destOrd="0" presId="urn:microsoft.com/office/officeart/2005/8/layout/hProcess11"/>
    <dgm:cxn modelId="{4C60201B-AA0E-4F6D-AC01-F5698E1B22ED}" type="presParOf" srcId="{A5EFC743-595E-44C9-A16D-343EFB6C1944}" destId="{7BD381E8-5918-4762-A484-86D65C9D9730}" srcOrd="2" destOrd="0" presId="urn:microsoft.com/office/officeart/2005/8/layout/hProcess11"/>
    <dgm:cxn modelId="{CECBE619-7026-453F-9BFF-5EB860221F94}" type="presParOf" srcId="{912E752E-36AA-440F-BF42-5D4DCB5F8496}" destId="{FBCCBC12-969E-41E2-9787-096F8C093429}" srcOrd="7" destOrd="0" presId="urn:microsoft.com/office/officeart/2005/8/layout/hProcess11"/>
    <dgm:cxn modelId="{209589D4-E664-432D-829E-A6E407088B0F}" type="presParOf" srcId="{912E752E-36AA-440F-BF42-5D4DCB5F8496}" destId="{86F2ACEE-E392-4CF6-B980-2348191ABD0D}" srcOrd="8" destOrd="0" presId="urn:microsoft.com/office/officeart/2005/8/layout/hProcess11"/>
    <dgm:cxn modelId="{489ECDA8-0F15-4F7D-8595-3394592324CE}" type="presParOf" srcId="{86F2ACEE-E392-4CF6-B980-2348191ABD0D}" destId="{9A082C4A-DF50-4C8A-A189-657C84B0EC25}" srcOrd="0" destOrd="0" presId="urn:microsoft.com/office/officeart/2005/8/layout/hProcess11"/>
    <dgm:cxn modelId="{09882BD5-73FC-4689-862F-46133DB6B642}" type="presParOf" srcId="{86F2ACEE-E392-4CF6-B980-2348191ABD0D}" destId="{068AA078-9FF0-4E80-89AA-C43ACDE93EFA}" srcOrd="1" destOrd="0" presId="urn:microsoft.com/office/officeart/2005/8/layout/hProcess11"/>
    <dgm:cxn modelId="{B4B71D65-9187-4011-9128-96A11243D8A0}" type="presParOf" srcId="{86F2ACEE-E392-4CF6-B980-2348191ABD0D}" destId="{6C4116C6-D087-4911-A288-4462706C4454}" srcOrd="2" destOrd="0" presId="urn:microsoft.com/office/officeart/2005/8/layout/hProcess11"/>
    <dgm:cxn modelId="{C52BF11D-5E42-457D-BE93-9BF2B30ADF77}" type="presParOf" srcId="{912E752E-36AA-440F-BF42-5D4DCB5F8496}" destId="{E6FD804B-3299-49AE-A159-FA8B65EE5334}" srcOrd="9" destOrd="0" presId="urn:microsoft.com/office/officeart/2005/8/layout/hProcess11"/>
    <dgm:cxn modelId="{4B1AA965-BF86-4BB0-81B6-F8A4E3CC48B5}" type="presParOf" srcId="{912E752E-36AA-440F-BF42-5D4DCB5F8496}" destId="{FEF54048-1FEA-47F9-9BC6-B239A421DF8F}" srcOrd="10" destOrd="0" presId="urn:microsoft.com/office/officeart/2005/8/layout/hProcess11"/>
    <dgm:cxn modelId="{A35E3FA2-CD5A-4E0C-AEAC-51D9B5336749}" type="presParOf" srcId="{FEF54048-1FEA-47F9-9BC6-B239A421DF8F}" destId="{D352B7AB-7C31-4CF3-9E3B-0EB9556DC9E1}" srcOrd="0" destOrd="0" presId="urn:microsoft.com/office/officeart/2005/8/layout/hProcess11"/>
    <dgm:cxn modelId="{794A5D55-4E4D-415C-AA25-D84B1FDD9199}" type="presParOf" srcId="{FEF54048-1FEA-47F9-9BC6-B239A421DF8F}" destId="{ABC15210-3420-414F-BC7C-EC711D303FE9}" srcOrd="1" destOrd="0" presId="urn:microsoft.com/office/officeart/2005/8/layout/hProcess11"/>
    <dgm:cxn modelId="{29603B32-7AD8-4CE1-ABE3-53ADE4D4324C}" type="presParOf" srcId="{FEF54048-1FEA-47F9-9BC6-B239A421DF8F}" destId="{70654B32-A0E8-4334-A097-1EDFA33DFA5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D926C9-537C-45CC-B71F-F73932EEC03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627CF0-601F-4E4D-94D1-A21BD317970E}">
      <dgm:prSet phldrT="[Text]" custT="1"/>
      <dgm:spPr/>
      <dgm:t>
        <a:bodyPr/>
        <a:lstStyle/>
        <a:p>
          <a:r>
            <a:rPr lang="it-IT" sz="2000" b="1" dirty="0" smtClean="0"/>
            <a:t>2019</a:t>
          </a:r>
          <a:endParaRPr lang="en-US" sz="2000" b="1" dirty="0"/>
        </a:p>
      </dgm:t>
    </dgm:pt>
    <dgm:pt modelId="{D8B0EE2D-1296-48B9-A7D1-DF6036930395}" type="parTrans" cxnId="{9F0F2104-6047-44AC-8FD8-C15B6F398017}">
      <dgm:prSet/>
      <dgm:spPr/>
      <dgm:t>
        <a:bodyPr/>
        <a:lstStyle/>
        <a:p>
          <a:endParaRPr lang="en-US" sz="2000" b="1"/>
        </a:p>
      </dgm:t>
    </dgm:pt>
    <dgm:pt modelId="{4BD06328-F6E0-4D48-99A2-EE4554361094}" type="sibTrans" cxnId="{9F0F2104-6047-44AC-8FD8-C15B6F398017}">
      <dgm:prSet/>
      <dgm:spPr/>
      <dgm:t>
        <a:bodyPr/>
        <a:lstStyle/>
        <a:p>
          <a:endParaRPr lang="en-US" sz="2000" b="1"/>
        </a:p>
      </dgm:t>
    </dgm:pt>
    <dgm:pt modelId="{F17A0ABB-B558-4E01-A55B-91BE8DF2B9F4}">
      <dgm:prSet phldrT="[Text]" custT="1"/>
      <dgm:spPr/>
      <dgm:t>
        <a:bodyPr/>
        <a:lstStyle/>
        <a:p>
          <a:r>
            <a:rPr lang="it-IT" sz="2000" b="1" dirty="0" smtClean="0"/>
            <a:t>2020</a:t>
          </a:r>
          <a:endParaRPr lang="en-US" sz="2000" b="1" dirty="0"/>
        </a:p>
      </dgm:t>
    </dgm:pt>
    <dgm:pt modelId="{A12B1006-2420-410B-A17A-0E233880F70B}" type="parTrans" cxnId="{72374479-BE93-4A12-9F1C-A35D47ACA2CB}">
      <dgm:prSet/>
      <dgm:spPr/>
      <dgm:t>
        <a:bodyPr/>
        <a:lstStyle/>
        <a:p>
          <a:endParaRPr lang="en-US" sz="2000" b="1"/>
        </a:p>
      </dgm:t>
    </dgm:pt>
    <dgm:pt modelId="{B58CD75B-67E0-478F-85BF-E85ACE04C459}" type="sibTrans" cxnId="{72374479-BE93-4A12-9F1C-A35D47ACA2CB}">
      <dgm:prSet/>
      <dgm:spPr/>
      <dgm:t>
        <a:bodyPr/>
        <a:lstStyle/>
        <a:p>
          <a:endParaRPr lang="en-US" sz="2000" b="1"/>
        </a:p>
      </dgm:t>
    </dgm:pt>
    <dgm:pt modelId="{AB48CD39-E24E-4D56-8E4F-E237C76EC9EB}">
      <dgm:prSet phldrT="[Text]" custT="1"/>
      <dgm:spPr/>
      <dgm:t>
        <a:bodyPr/>
        <a:lstStyle/>
        <a:p>
          <a:r>
            <a:rPr lang="it-IT" sz="2000" b="1" dirty="0" smtClean="0"/>
            <a:t>2021</a:t>
          </a:r>
          <a:endParaRPr lang="en-US" sz="2000" b="1" dirty="0"/>
        </a:p>
      </dgm:t>
    </dgm:pt>
    <dgm:pt modelId="{97D893BD-807E-4D77-9643-4F4CDD1E3D9A}" type="parTrans" cxnId="{EF0617BB-B0B6-4C62-B9A8-DA7029BF7803}">
      <dgm:prSet/>
      <dgm:spPr/>
      <dgm:t>
        <a:bodyPr/>
        <a:lstStyle/>
        <a:p>
          <a:endParaRPr lang="en-US" sz="2000" b="1"/>
        </a:p>
      </dgm:t>
    </dgm:pt>
    <dgm:pt modelId="{CA35401E-4ADA-4822-872F-F4B8B12114C1}" type="sibTrans" cxnId="{EF0617BB-B0B6-4C62-B9A8-DA7029BF7803}">
      <dgm:prSet/>
      <dgm:spPr/>
      <dgm:t>
        <a:bodyPr/>
        <a:lstStyle/>
        <a:p>
          <a:endParaRPr lang="en-US" sz="2000" b="1"/>
        </a:p>
      </dgm:t>
    </dgm:pt>
    <dgm:pt modelId="{DF31FA83-1BC7-4BF2-ADD2-7CA5F11510D7}">
      <dgm:prSet phldrT="[Text]" custT="1"/>
      <dgm:spPr/>
      <dgm:t>
        <a:bodyPr/>
        <a:lstStyle/>
        <a:p>
          <a:r>
            <a:rPr lang="it-IT" sz="2000" b="1" dirty="0" smtClean="0"/>
            <a:t>2022</a:t>
          </a:r>
          <a:endParaRPr lang="en-US" sz="2000" b="1" dirty="0"/>
        </a:p>
      </dgm:t>
    </dgm:pt>
    <dgm:pt modelId="{85848CFB-0734-4B3E-A190-7B135D5A0047}" type="parTrans" cxnId="{DCF1C75E-6B55-4F45-8C3A-059B3C986048}">
      <dgm:prSet/>
      <dgm:spPr/>
      <dgm:t>
        <a:bodyPr/>
        <a:lstStyle/>
        <a:p>
          <a:endParaRPr lang="en-US" sz="2000" b="1"/>
        </a:p>
      </dgm:t>
    </dgm:pt>
    <dgm:pt modelId="{8BF5C754-5D6B-4787-B941-8D080E13B4F1}" type="sibTrans" cxnId="{DCF1C75E-6B55-4F45-8C3A-059B3C986048}">
      <dgm:prSet/>
      <dgm:spPr/>
      <dgm:t>
        <a:bodyPr/>
        <a:lstStyle/>
        <a:p>
          <a:endParaRPr lang="en-US" sz="2000" b="1"/>
        </a:p>
      </dgm:t>
    </dgm:pt>
    <dgm:pt modelId="{E91F2DAF-D91D-4C71-8BA4-BB027B82499E}">
      <dgm:prSet phldrT="[Text]" custT="1"/>
      <dgm:spPr/>
      <dgm:t>
        <a:bodyPr/>
        <a:lstStyle/>
        <a:p>
          <a:r>
            <a:rPr lang="it-IT" sz="2000" b="1" dirty="0" smtClean="0"/>
            <a:t>2023</a:t>
          </a:r>
          <a:endParaRPr lang="en-US" sz="2000" b="1" dirty="0"/>
        </a:p>
      </dgm:t>
    </dgm:pt>
    <dgm:pt modelId="{DEE72156-C3A7-4E53-BA18-C92FF0DFE24F}" type="parTrans" cxnId="{8CECFB70-219D-425F-A4B9-7F254B755A69}">
      <dgm:prSet/>
      <dgm:spPr/>
      <dgm:t>
        <a:bodyPr/>
        <a:lstStyle/>
        <a:p>
          <a:endParaRPr lang="en-US" sz="2000" b="1"/>
        </a:p>
      </dgm:t>
    </dgm:pt>
    <dgm:pt modelId="{74BFE4C6-DD93-4525-BE5D-F605CD9BBFE4}" type="sibTrans" cxnId="{8CECFB70-219D-425F-A4B9-7F254B755A69}">
      <dgm:prSet/>
      <dgm:spPr/>
      <dgm:t>
        <a:bodyPr/>
        <a:lstStyle/>
        <a:p>
          <a:endParaRPr lang="en-US" sz="2000" b="1"/>
        </a:p>
      </dgm:t>
    </dgm:pt>
    <dgm:pt modelId="{7BD6E4C9-9F78-4940-86DD-685E6F0FD816}">
      <dgm:prSet phldrT="[Text]" custT="1"/>
      <dgm:spPr/>
      <dgm:t>
        <a:bodyPr/>
        <a:lstStyle/>
        <a:p>
          <a:r>
            <a:rPr lang="it-IT" sz="2000" b="1" dirty="0" smtClean="0"/>
            <a:t>2024</a:t>
          </a:r>
          <a:endParaRPr lang="en-US" sz="2000" b="1" dirty="0"/>
        </a:p>
      </dgm:t>
    </dgm:pt>
    <dgm:pt modelId="{7C401FD9-5B9B-4C68-994A-F6606DA40737}" type="parTrans" cxnId="{D8716216-0239-42D6-BFA5-6CF714F8E927}">
      <dgm:prSet/>
      <dgm:spPr/>
      <dgm:t>
        <a:bodyPr/>
        <a:lstStyle/>
        <a:p>
          <a:endParaRPr lang="en-US" sz="2000" b="1"/>
        </a:p>
      </dgm:t>
    </dgm:pt>
    <dgm:pt modelId="{D1D6DB47-E009-4854-8CC1-71A72B3F9BE3}" type="sibTrans" cxnId="{D8716216-0239-42D6-BFA5-6CF714F8E927}">
      <dgm:prSet/>
      <dgm:spPr/>
      <dgm:t>
        <a:bodyPr/>
        <a:lstStyle/>
        <a:p>
          <a:endParaRPr lang="en-US" sz="2000" b="1"/>
        </a:p>
      </dgm:t>
    </dgm:pt>
    <dgm:pt modelId="{466C981A-10E7-4097-8AAF-1DD7FA1637A3}" type="pres">
      <dgm:prSet presAssocID="{65D926C9-537C-45CC-B71F-F73932EEC0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E4ADC5-B78A-44E0-A8D9-0893B527B1FD}" type="pres">
      <dgm:prSet presAssocID="{65D926C9-537C-45CC-B71F-F73932EEC036}" presName="arrow" presStyleLbl="bgShp" presStyleIdx="0" presStyleCnt="1"/>
      <dgm:spPr/>
    </dgm:pt>
    <dgm:pt modelId="{912E752E-36AA-440F-BF42-5D4DCB5F8496}" type="pres">
      <dgm:prSet presAssocID="{65D926C9-537C-45CC-B71F-F73932EEC036}" presName="points" presStyleCnt="0"/>
      <dgm:spPr/>
    </dgm:pt>
    <dgm:pt modelId="{E577794B-93E9-4B40-A374-9F7F65174761}" type="pres">
      <dgm:prSet presAssocID="{2B627CF0-601F-4E4D-94D1-A21BD317970E}" presName="compositeA" presStyleCnt="0"/>
      <dgm:spPr/>
    </dgm:pt>
    <dgm:pt modelId="{46A516B1-7B73-4AE1-8C47-950934B0A737}" type="pres">
      <dgm:prSet presAssocID="{2B627CF0-601F-4E4D-94D1-A21BD317970E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2E7A6-6692-461C-83DE-DFD0B1D0D126}" type="pres">
      <dgm:prSet presAssocID="{2B627CF0-601F-4E4D-94D1-A21BD317970E}" presName="circleA" presStyleLbl="node1" presStyleIdx="0" presStyleCnt="6"/>
      <dgm:spPr/>
    </dgm:pt>
    <dgm:pt modelId="{BA0B3EC7-205C-4D03-BC80-1DE15AE5D417}" type="pres">
      <dgm:prSet presAssocID="{2B627CF0-601F-4E4D-94D1-A21BD317970E}" presName="spaceA" presStyleCnt="0"/>
      <dgm:spPr/>
    </dgm:pt>
    <dgm:pt modelId="{DE688983-1BA8-4549-BB1E-32C494E286F6}" type="pres">
      <dgm:prSet presAssocID="{4BD06328-F6E0-4D48-99A2-EE4554361094}" presName="space" presStyleCnt="0"/>
      <dgm:spPr/>
    </dgm:pt>
    <dgm:pt modelId="{FC81568D-D0A6-4039-A1FB-C35A39F9176A}" type="pres">
      <dgm:prSet presAssocID="{F17A0ABB-B558-4E01-A55B-91BE8DF2B9F4}" presName="compositeB" presStyleCnt="0"/>
      <dgm:spPr/>
    </dgm:pt>
    <dgm:pt modelId="{63AFEA83-808B-472E-8364-274C01ED9495}" type="pres">
      <dgm:prSet presAssocID="{F17A0ABB-B558-4E01-A55B-91BE8DF2B9F4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CA7BD-036C-4F38-97A1-5E86E46CA878}" type="pres">
      <dgm:prSet presAssocID="{F17A0ABB-B558-4E01-A55B-91BE8DF2B9F4}" presName="circleB" presStyleLbl="node1" presStyleIdx="1" presStyleCnt="6"/>
      <dgm:spPr/>
    </dgm:pt>
    <dgm:pt modelId="{FB7F9CDF-AE2D-4C4C-A8BD-83A6C2F4F177}" type="pres">
      <dgm:prSet presAssocID="{F17A0ABB-B558-4E01-A55B-91BE8DF2B9F4}" presName="spaceB" presStyleCnt="0"/>
      <dgm:spPr/>
    </dgm:pt>
    <dgm:pt modelId="{C7022FFA-8208-4297-BA5A-7CB45D5099AB}" type="pres">
      <dgm:prSet presAssocID="{B58CD75B-67E0-478F-85BF-E85ACE04C459}" presName="space" presStyleCnt="0"/>
      <dgm:spPr/>
    </dgm:pt>
    <dgm:pt modelId="{91EEEBD7-6900-4379-8EDD-37AF76452E41}" type="pres">
      <dgm:prSet presAssocID="{AB48CD39-E24E-4D56-8E4F-E237C76EC9EB}" presName="compositeA" presStyleCnt="0"/>
      <dgm:spPr/>
    </dgm:pt>
    <dgm:pt modelId="{5688506F-5FAD-4E46-9629-EC3F4BA3D2AC}" type="pres">
      <dgm:prSet presAssocID="{AB48CD39-E24E-4D56-8E4F-E237C76EC9EB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E24F7-621F-4C4E-AF0B-DC55C4277BF7}" type="pres">
      <dgm:prSet presAssocID="{AB48CD39-E24E-4D56-8E4F-E237C76EC9EB}" presName="circleA" presStyleLbl="node1" presStyleIdx="2" presStyleCnt="6"/>
      <dgm:spPr/>
    </dgm:pt>
    <dgm:pt modelId="{4555AAD5-A16E-40E6-B8E0-67BC6E315D06}" type="pres">
      <dgm:prSet presAssocID="{AB48CD39-E24E-4D56-8E4F-E237C76EC9EB}" presName="spaceA" presStyleCnt="0"/>
      <dgm:spPr/>
    </dgm:pt>
    <dgm:pt modelId="{B9A9D56D-C8D1-4432-9EAC-96B0F431ACB0}" type="pres">
      <dgm:prSet presAssocID="{CA35401E-4ADA-4822-872F-F4B8B12114C1}" presName="space" presStyleCnt="0"/>
      <dgm:spPr/>
    </dgm:pt>
    <dgm:pt modelId="{A5EFC743-595E-44C9-A16D-343EFB6C1944}" type="pres">
      <dgm:prSet presAssocID="{DF31FA83-1BC7-4BF2-ADD2-7CA5F11510D7}" presName="compositeB" presStyleCnt="0"/>
      <dgm:spPr/>
    </dgm:pt>
    <dgm:pt modelId="{2E2DFA34-02B1-4A05-B141-DFA35068FDBD}" type="pres">
      <dgm:prSet presAssocID="{DF31FA83-1BC7-4BF2-ADD2-7CA5F11510D7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9C4D0-31F4-45E4-98F4-85EA84F765D8}" type="pres">
      <dgm:prSet presAssocID="{DF31FA83-1BC7-4BF2-ADD2-7CA5F11510D7}" presName="circleB" presStyleLbl="node1" presStyleIdx="3" presStyleCnt="6"/>
      <dgm:spPr/>
    </dgm:pt>
    <dgm:pt modelId="{7BD381E8-5918-4762-A484-86D65C9D9730}" type="pres">
      <dgm:prSet presAssocID="{DF31FA83-1BC7-4BF2-ADD2-7CA5F11510D7}" presName="spaceB" presStyleCnt="0"/>
      <dgm:spPr/>
    </dgm:pt>
    <dgm:pt modelId="{FBCCBC12-969E-41E2-9787-096F8C093429}" type="pres">
      <dgm:prSet presAssocID="{8BF5C754-5D6B-4787-B941-8D080E13B4F1}" presName="space" presStyleCnt="0"/>
      <dgm:spPr/>
    </dgm:pt>
    <dgm:pt modelId="{86F2ACEE-E392-4CF6-B980-2348191ABD0D}" type="pres">
      <dgm:prSet presAssocID="{E91F2DAF-D91D-4C71-8BA4-BB027B82499E}" presName="compositeA" presStyleCnt="0"/>
      <dgm:spPr/>
    </dgm:pt>
    <dgm:pt modelId="{9A082C4A-DF50-4C8A-A189-657C84B0EC25}" type="pres">
      <dgm:prSet presAssocID="{E91F2DAF-D91D-4C71-8BA4-BB027B82499E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AA078-9FF0-4E80-89AA-C43ACDE93EFA}" type="pres">
      <dgm:prSet presAssocID="{E91F2DAF-D91D-4C71-8BA4-BB027B82499E}" presName="circleA" presStyleLbl="node1" presStyleIdx="4" presStyleCnt="6"/>
      <dgm:spPr/>
    </dgm:pt>
    <dgm:pt modelId="{6C4116C6-D087-4911-A288-4462706C4454}" type="pres">
      <dgm:prSet presAssocID="{E91F2DAF-D91D-4C71-8BA4-BB027B82499E}" presName="spaceA" presStyleCnt="0"/>
      <dgm:spPr/>
    </dgm:pt>
    <dgm:pt modelId="{E6FD804B-3299-49AE-A159-FA8B65EE5334}" type="pres">
      <dgm:prSet presAssocID="{74BFE4C6-DD93-4525-BE5D-F605CD9BBFE4}" presName="space" presStyleCnt="0"/>
      <dgm:spPr/>
    </dgm:pt>
    <dgm:pt modelId="{FEF54048-1FEA-47F9-9BC6-B239A421DF8F}" type="pres">
      <dgm:prSet presAssocID="{7BD6E4C9-9F78-4940-86DD-685E6F0FD816}" presName="compositeB" presStyleCnt="0"/>
      <dgm:spPr/>
    </dgm:pt>
    <dgm:pt modelId="{D352B7AB-7C31-4CF3-9E3B-0EB9556DC9E1}" type="pres">
      <dgm:prSet presAssocID="{7BD6E4C9-9F78-4940-86DD-685E6F0FD816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15210-3420-414F-BC7C-EC711D303FE9}" type="pres">
      <dgm:prSet presAssocID="{7BD6E4C9-9F78-4940-86DD-685E6F0FD816}" presName="circleB" presStyleLbl="node1" presStyleIdx="5" presStyleCnt="6"/>
      <dgm:spPr/>
    </dgm:pt>
    <dgm:pt modelId="{70654B32-A0E8-4334-A097-1EDFA33DFA54}" type="pres">
      <dgm:prSet presAssocID="{7BD6E4C9-9F78-4940-86DD-685E6F0FD816}" presName="spaceB" presStyleCnt="0"/>
      <dgm:spPr/>
    </dgm:pt>
  </dgm:ptLst>
  <dgm:cxnLst>
    <dgm:cxn modelId="{161411DD-83D1-46C5-BBDB-B9B7A2D6FF9A}" type="presOf" srcId="{DF31FA83-1BC7-4BF2-ADD2-7CA5F11510D7}" destId="{2E2DFA34-02B1-4A05-B141-DFA35068FDBD}" srcOrd="0" destOrd="0" presId="urn:microsoft.com/office/officeart/2005/8/layout/hProcess11"/>
    <dgm:cxn modelId="{D8716216-0239-42D6-BFA5-6CF714F8E927}" srcId="{65D926C9-537C-45CC-B71F-F73932EEC036}" destId="{7BD6E4C9-9F78-4940-86DD-685E6F0FD816}" srcOrd="5" destOrd="0" parTransId="{7C401FD9-5B9B-4C68-994A-F6606DA40737}" sibTransId="{D1D6DB47-E009-4854-8CC1-71A72B3F9BE3}"/>
    <dgm:cxn modelId="{4176734D-3EF3-4013-9F3F-6A4974EC6EB8}" type="presOf" srcId="{E91F2DAF-D91D-4C71-8BA4-BB027B82499E}" destId="{9A082C4A-DF50-4C8A-A189-657C84B0EC25}" srcOrd="0" destOrd="0" presId="urn:microsoft.com/office/officeart/2005/8/layout/hProcess11"/>
    <dgm:cxn modelId="{F9075FC0-0EA9-4A5B-9EB7-B0569BDF4E9B}" type="presOf" srcId="{7BD6E4C9-9F78-4940-86DD-685E6F0FD816}" destId="{D352B7AB-7C31-4CF3-9E3B-0EB9556DC9E1}" srcOrd="0" destOrd="0" presId="urn:microsoft.com/office/officeart/2005/8/layout/hProcess11"/>
    <dgm:cxn modelId="{EF0617BB-B0B6-4C62-B9A8-DA7029BF7803}" srcId="{65D926C9-537C-45CC-B71F-F73932EEC036}" destId="{AB48CD39-E24E-4D56-8E4F-E237C76EC9EB}" srcOrd="2" destOrd="0" parTransId="{97D893BD-807E-4D77-9643-4F4CDD1E3D9A}" sibTransId="{CA35401E-4ADA-4822-872F-F4B8B12114C1}"/>
    <dgm:cxn modelId="{9F0F2104-6047-44AC-8FD8-C15B6F398017}" srcId="{65D926C9-537C-45CC-B71F-F73932EEC036}" destId="{2B627CF0-601F-4E4D-94D1-A21BD317970E}" srcOrd="0" destOrd="0" parTransId="{D8B0EE2D-1296-48B9-A7D1-DF6036930395}" sibTransId="{4BD06328-F6E0-4D48-99A2-EE4554361094}"/>
    <dgm:cxn modelId="{BD42C442-A6D5-47FC-83F1-BAE2CF9C4E35}" type="presOf" srcId="{F17A0ABB-B558-4E01-A55B-91BE8DF2B9F4}" destId="{63AFEA83-808B-472E-8364-274C01ED9495}" srcOrd="0" destOrd="0" presId="urn:microsoft.com/office/officeart/2005/8/layout/hProcess11"/>
    <dgm:cxn modelId="{DCF1C75E-6B55-4F45-8C3A-059B3C986048}" srcId="{65D926C9-537C-45CC-B71F-F73932EEC036}" destId="{DF31FA83-1BC7-4BF2-ADD2-7CA5F11510D7}" srcOrd="3" destOrd="0" parTransId="{85848CFB-0734-4B3E-A190-7B135D5A0047}" sibTransId="{8BF5C754-5D6B-4787-B941-8D080E13B4F1}"/>
    <dgm:cxn modelId="{72374479-BE93-4A12-9F1C-A35D47ACA2CB}" srcId="{65D926C9-537C-45CC-B71F-F73932EEC036}" destId="{F17A0ABB-B558-4E01-A55B-91BE8DF2B9F4}" srcOrd="1" destOrd="0" parTransId="{A12B1006-2420-410B-A17A-0E233880F70B}" sibTransId="{B58CD75B-67E0-478F-85BF-E85ACE04C459}"/>
    <dgm:cxn modelId="{0006E16D-BDCD-4C0F-AC0B-EFF5BE2CA098}" type="presOf" srcId="{AB48CD39-E24E-4D56-8E4F-E237C76EC9EB}" destId="{5688506F-5FAD-4E46-9629-EC3F4BA3D2AC}" srcOrd="0" destOrd="0" presId="urn:microsoft.com/office/officeart/2005/8/layout/hProcess11"/>
    <dgm:cxn modelId="{7C659C70-99EA-403A-893E-389782C1C876}" type="presOf" srcId="{65D926C9-537C-45CC-B71F-F73932EEC036}" destId="{466C981A-10E7-4097-8AAF-1DD7FA1637A3}" srcOrd="0" destOrd="0" presId="urn:microsoft.com/office/officeart/2005/8/layout/hProcess11"/>
    <dgm:cxn modelId="{8CECFB70-219D-425F-A4B9-7F254B755A69}" srcId="{65D926C9-537C-45CC-B71F-F73932EEC036}" destId="{E91F2DAF-D91D-4C71-8BA4-BB027B82499E}" srcOrd="4" destOrd="0" parTransId="{DEE72156-C3A7-4E53-BA18-C92FF0DFE24F}" sibTransId="{74BFE4C6-DD93-4525-BE5D-F605CD9BBFE4}"/>
    <dgm:cxn modelId="{67AB789F-BAE2-4E95-83D8-4B3268F6FCCF}" type="presOf" srcId="{2B627CF0-601F-4E4D-94D1-A21BD317970E}" destId="{46A516B1-7B73-4AE1-8C47-950934B0A737}" srcOrd="0" destOrd="0" presId="urn:microsoft.com/office/officeart/2005/8/layout/hProcess11"/>
    <dgm:cxn modelId="{6A5B66F0-D8D6-4431-BF4A-AA1532D52C4C}" type="presParOf" srcId="{466C981A-10E7-4097-8AAF-1DD7FA1637A3}" destId="{A4E4ADC5-B78A-44E0-A8D9-0893B527B1FD}" srcOrd="0" destOrd="0" presId="urn:microsoft.com/office/officeart/2005/8/layout/hProcess11"/>
    <dgm:cxn modelId="{DD5A816F-DE17-4009-953F-774F88E7A677}" type="presParOf" srcId="{466C981A-10E7-4097-8AAF-1DD7FA1637A3}" destId="{912E752E-36AA-440F-BF42-5D4DCB5F8496}" srcOrd="1" destOrd="0" presId="urn:microsoft.com/office/officeart/2005/8/layout/hProcess11"/>
    <dgm:cxn modelId="{DA59BAB6-9E53-48DB-BAAD-A153D07B1BF6}" type="presParOf" srcId="{912E752E-36AA-440F-BF42-5D4DCB5F8496}" destId="{E577794B-93E9-4B40-A374-9F7F65174761}" srcOrd="0" destOrd="0" presId="urn:microsoft.com/office/officeart/2005/8/layout/hProcess11"/>
    <dgm:cxn modelId="{30FEA4DF-8CE5-4833-B3ED-972CE87D4CA1}" type="presParOf" srcId="{E577794B-93E9-4B40-A374-9F7F65174761}" destId="{46A516B1-7B73-4AE1-8C47-950934B0A737}" srcOrd="0" destOrd="0" presId="urn:microsoft.com/office/officeart/2005/8/layout/hProcess11"/>
    <dgm:cxn modelId="{4A313DA6-9840-4F04-BD46-4F9B6188BEFA}" type="presParOf" srcId="{E577794B-93E9-4B40-A374-9F7F65174761}" destId="{3432E7A6-6692-461C-83DE-DFD0B1D0D126}" srcOrd="1" destOrd="0" presId="urn:microsoft.com/office/officeart/2005/8/layout/hProcess11"/>
    <dgm:cxn modelId="{FFFE6722-1782-41AC-A535-F5DF3E86FE29}" type="presParOf" srcId="{E577794B-93E9-4B40-A374-9F7F65174761}" destId="{BA0B3EC7-205C-4D03-BC80-1DE15AE5D417}" srcOrd="2" destOrd="0" presId="urn:microsoft.com/office/officeart/2005/8/layout/hProcess11"/>
    <dgm:cxn modelId="{AEF6FB08-74DD-47B4-81A1-D70E1174FB52}" type="presParOf" srcId="{912E752E-36AA-440F-BF42-5D4DCB5F8496}" destId="{DE688983-1BA8-4549-BB1E-32C494E286F6}" srcOrd="1" destOrd="0" presId="urn:microsoft.com/office/officeart/2005/8/layout/hProcess11"/>
    <dgm:cxn modelId="{6791A95F-F710-4850-8CF4-912DD2E60B1F}" type="presParOf" srcId="{912E752E-36AA-440F-BF42-5D4DCB5F8496}" destId="{FC81568D-D0A6-4039-A1FB-C35A39F9176A}" srcOrd="2" destOrd="0" presId="urn:microsoft.com/office/officeart/2005/8/layout/hProcess11"/>
    <dgm:cxn modelId="{78DA48EC-7D87-4013-B2A8-4BBA36A022E9}" type="presParOf" srcId="{FC81568D-D0A6-4039-A1FB-C35A39F9176A}" destId="{63AFEA83-808B-472E-8364-274C01ED9495}" srcOrd="0" destOrd="0" presId="urn:microsoft.com/office/officeart/2005/8/layout/hProcess11"/>
    <dgm:cxn modelId="{5FDE4135-D143-4688-96F2-C969749E4EE0}" type="presParOf" srcId="{FC81568D-D0A6-4039-A1FB-C35A39F9176A}" destId="{2DDCA7BD-036C-4F38-97A1-5E86E46CA878}" srcOrd="1" destOrd="0" presId="urn:microsoft.com/office/officeart/2005/8/layout/hProcess11"/>
    <dgm:cxn modelId="{1E2B3A30-1B12-4FDB-98D8-2174C9429CE9}" type="presParOf" srcId="{FC81568D-D0A6-4039-A1FB-C35A39F9176A}" destId="{FB7F9CDF-AE2D-4C4C-A8BD-83A6C2F4F177}" srcOrd="2" destOrd="0" presId="urn:microsoft.com/office/officeart/2005/8/layout/hProcess11"/>
    <dgm:cxn modelId="{97C93CC9-2219-4D3D-88CB-DBC30CB63264}" type="presParOf" srcId="{912E752E-36AA-440F-BF42-5D4DCB5F8496}" destId="{C7022FFA-8208-4297-BA5A-7CB45D5099AB}" srcOrd="3" destOrd="0" presId="urn:microsoft.com/office/officeart/2005/8/layout/hProcess11"/>
    <dgm:cxn modelId="{17DB3C8A-D499-4616-9B62-2DF7325FCEB0}" type="presParOf" srcId="{912E752E-36AA-440F-BF42-5D4DCB5F8496}" destId="{91EEEBD7-6900-4379-8EDD-37AF76452E41}" srcOrd="4" destOrd="0" presId="urn:microsoft.com/office/officeart/2005/8/layout/hProcess11"/>
    <dgm:cxn modelId="{8C4818A8-7519-402E-A0E9-0E73E72ECF75}" type="presParOf" srcId="{91EEEBD7-6900-4379-8EDD-37AF76452E41}" destId="{5688506F-5FAD-4E46-9629-EC3F4BA3D2AC}" srcOrd="0" destOrd="0" presId="urn:microsoft.com/office/officeart/2005/8/layout/hProcess11"/>
    <dgm:cxn modelId="{C1FD958F-1F85-4B34-8310-C1A0D2B1C41B}" type="presParOf" srcId="{91EEEBD7-6900-4379-8EDD-37AF76452E41}" destId="{920E24F7-621F-4C4E-AF0B-DC55C4277BF7}" srcOrd="1" destOrd="0" presId="urn:microsoft.com/office/officeart/2005/8/layout/hProcess11"/>
    <dgm:cxn modelId="{EDABF8A1-8C3D-41DB-A0D5-CCFAE8C8746A}" type="presParOf" srcId="{91EEEBD7-6900-4379-8EDD-37AF76452E41}" destId="{4555AAD5-A16E-40E6-B8E0-67BC6E315D06}" srcOrd="2" destOrd="0" presId="urn:microsoft.com/office/officeart/2005/8/layout/hProcess11"/>
    <dgm:cxn modelId="{2BF3EEDA-9553-4DCC-B87C-70B90933D0A1}" type="presParOf" srcId="{912E752E-36AA-440F-BF42-5D4DCB5F8496}" destId="{B9A9D56D-C8D1-4432-9EAC-96B0F431ACB0}" srcOrd="5" destOrd="0" presId="urn:microsoft.com/office/officeart/2005/8/layout/hProcess11"/>
    <dgm:cxn modelId="{6016F9D1-A3B0-4C58-8C7A-0CFA443927BD}" type="presParOf" srcId="{912E752E-36AA-440F-BF42-5D4DCB5F8496}" destId="{A5EFC743-595E-44C9-A16D-343EFB6C1944}" srcOrd="6" destOrd="0" presId="urn:microsoft.com/office/officeart/2005/8/layout/hProcess11"/>
    <dgm:cxn modelId="{C94E6EE4-DB70-4ACA-8F98-81CA0D605ED2}" type="presParOf" srcId="{A5EFC743-595E-44C9-A16D-343EFB6C1944}" destId="{2E2DFA34-02B1-4A05-B141-DFA35068FDBD}" srcOrd="0" destOrd="0" presId="urn:microsoft.com/office/officeart/2005/8/layout/hProcess11"/>
    <dgm:cxn modelId="{33EFFF04-7903-4530-844E-0422A27BD9D8}" type="presParOf" srcId="{A5EFC743-595E-44C9-A16D-343EFB6C1944}" destId="{A889C4D0-31F4-45E4-98F4-85EA84F765D8}" srcOrd="1" destOrd="0" presId="urn:microsoft.com/office/officeart/2005/8/layout/hProcess11"/>
    <dgm:cxn modelId="{4C60201B-AA0E-4F6D-AC01-F5698E1B22ED}" type="presParOf" srcId="{A5EFC743-595E-44C9-A16D-343EFB6C1944}" destId="{7BD381E8-5918-4762-A484-86D65C9D9730}" srcOrd="2" destOrd="0" presId="urn:microsoft.com/office/officeart/2005/8/layout/hProcess11"/>
    <dgm:cxn modelId="{CECBE619-7026-453F-9BFF-5EB860221F94}" type="presParOf" srcId="{912E752E-36AA-440F-BF42-5D4DCB5F8496}" destId="{FBCCBC12-969E-41E2-9787-096F8C093429}" srcOrd="7" destOrd="0" presId="urn:microsoft.com/office/officeart/2005/8/layout/hProcess11"/>
    <dgm:cxn modelId="{209589D4-E664-432D-829E-A6E407088B0F}" type="presParOf" srcId="{912E752E-36AA-440F-BF42-5D4DCB5F8496}" destId="{86F2ACEE-E392-4CF6-B980-2348191ABD0D}" srcOrd="8" destOrd="0" presId="urn:microsoft.com/office/officeart/2005/8/layout/hProcess11"/>
    <dgm:cxn modelId="{489ECDA8-0F15-4F7D-8595-3394592324CE}" type="presParOf" srcId="{86F2ACEE-E392-4CF6-B980-2348191ABD0D}" destId="{9A082C4A-DF50-4C8A-A189-657C84B0EC25}" srcOrd="0" destOrd="0" presId="urn:microsoft.com/office/officeart/2005/8/layout/hProcess11"/>
    <dgm:cxn modelId="{09882BD5-73FC-4689-862F-46133DB6B642}" type="presParOf" srcId="{86F2ACEE-E392-4CF6-B980-2348191ABD0D}" destId="{068AA078-9FF0-4E80-89AA-C43ACDE93EFA}" srcOrd="1" destOrd="0" presId="urn:microsoft.com/office/officeart/2005/8/layout/hProcess11"/>
    <dgm:cxn modelId="{B4B71D65-9187-4011-9128-96A11243D8A0}" type="presParOf" srcId="{86F2ACEE-E392-4CF6-B980-2348191ABD0D}" destId="{6C4116C6-D087-4911-A288-4462706C4454}" srcOrd="2" destOrd="0" presId="urn:microsoft.com/office/officeart/2005/8/layout/hProcess11"/>
    <dgm:cxn modelId="{C52BF11D-5E42-457D-BE93-9BF2B30ADF77}" type="presParOf" srcId="{912E752E-36AA-440F-BF42-5D4DCB5F8496}" destId="{E6FD804B-3299-49AE-A159-FA8B65EE5334}" srcOrd="9" destOrd="0" presId="urn:microsoft.com/office/officeart/2005/8/layout/hProcess11"/>
    <dgm:cxn modelId="{4B1AA965-BF86-4BB0-81B6-F8A4E3CC48B5}" type="presParOf" srcId="{912E752E-36AA-440F-BF42-5D4DCB5F8496}" destId="{FEF54048-1FEA-47F9-9BC6-B239A421DF8F}" srcOrd="10" destOrd="0" presId="urn:microsoft.com/office/officeart/2005/8/layout/hProcess11"/>
    <dgm:cxn modelId="{A35E3FA2-CD5A-4E0C-AEAC-51D9B5336749}" type="presParOf" srcId="{FEF54048-1FEA-47F9-9BC6-B239A421DF8F}" destId="{D352B7AB-7C31-4CF3-9E3B-0EB9556DC9E1}" srcOrd="0" destOrd="0" presId="urn:microsoft.com/office/officeart/2005/8/layout/hProcess11"/>
    <dgm:cxn modelId="{794A5D55-4E4D-415C-AA25-D84B1FDD9199}" type="presParOf" srcId="{FEF54048-1FEA-47F9-9BC6-B239A421DF8F}" destId="{ABC15210-3420-414F-BC7C-EC711D303FE9}" srcOrd="1" destOrd="0" presId="urn:microsoft.com/office/officeart/2005/8/layout/hProcess11"/>
    <dgm:cxn modelId="{29603B32-7AD8-4CE1-ABE3-53ADE4D4324C}" type="presParOf" srcId="{FEF54048-1FEA-47F9-9BC6-B239A421DF8F}" destId="{70654B32-A0E8-4334-A097-1EDFA33DFA5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4ADC5-B78A-44E0-A8D9-0893B527B1FD}">
      <dsp:nvSpPr>
        <dsp:cNvPr id="0" name=""/>
        <dsp:cNvSpPr/>
      </dsp:nvSpPr>
      <dsp:spPr>
        <a:xfrm>
          <a:off x="0" y="1029090"/>
          <a:ext cx="10719583" cy="13721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516B1-7B73-4AE1-8C47-950934B0A737}">
      <dsp:nvSpPr>
        <dsp:cNvPr id="0" name=""/>
        <dsp:cNvSpPr/>
      </dsp:nvSpPr>
      <dsp:spPr>
        <a:xfrm>
          <a:off x="2649" y="0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2019</a:t>
          </a:r>
          <a:endParaRPr lang="en-US" sz="2000" b="1" kern="1200" dirty="0"/>
        </a:p>
      </dsp:txBody>
      <dsp:txXfrm>
        <a:off x="2649" y="0"/>
        <a:ext cx="1542772" cy="1372120"/>
      </dsp:txXfrm>
    </dsp:sp>
    <dsp:sp modelId="{3432E7A6-6692-461C-83DE-DFD0B1D0D126}">
      <dsp:nvSpPr>
        <dsp:cNvPr id="0" name=""/>
        <dsp:cNvSpPr/>
      </dsp:nvSpPr>
      <dsp:spPr>
        <a:xfrm>
          <a:off x="602520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FEA83-808B-472E-8364-274C01ED9495}">
      <dsp:nvSpPr>
        <dsp:cNvPr id="0" name=""/>
        <dsp:cNvSpPr/>
      </dsp:nvSpPr>
      <dsp:spPr>
        <a:xfrm>
          <a:off x="1622560" y="2058181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2020</a:t>
          </a:r>
          <a:endParaRPr lang="en-US" sz="2000" b="1" kern="1200" dirty="0"/>
        </a:p>
      </dsp:txBody>
      <dsp:txXfrm>
        <a:off x="1622560" y="2058181"/>
        <a:ext cx="1542772" cy="1372120"/>
      </dsp:txXfrm>
    </dsp:sp>
    <dsp:sp modelId="{2DDCA7BD-036C-4F38-97A1-5E86E46CA878}">
      <dsp:nvSpPr>
        <dsp:cNvPr id="0" name=""/>
        <dsp:cNvSpPr/>
      </dsp:nvSpPr>
      <dsp:spPr>
        <a:xfrm>
          <a:off x="2222431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8506F-5FAD-4E46-9629-EC3F4BA3D2AC}">
      <dsp:nvSpPr>
        <dsp:cNvPr id="0" name=""/>
        <dsp:cNvSpPr/>
      </dsp:nvSpPr>
      <dsp:spPr>
        <a:xfrm>
          <a:off x="3242471" y="0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2021</a:t>
          </a:r>
          <a:endParaRPr lang="en-US" sz="2000" b="1" kern="1200" dirty="0"/>
        </a:p>
      </dsp:txBody>
      <dsp:txXfrm>
        <a:off x="3242471" y="0"/>
        <a:ext cx="1542772" cy="1372120"/>
      </dsp:txXfrm>
    </dsp:sp>
    <dsp:sp modelId="{920E24F7-621F-4C4E-AF0B-DC55C4277BF7}">
      <dsp:nvSpPr>
        <dsp:cNvPr id="0" name=""/>
        <dsp:cNvSpPr/>
      </dsp:nvSpPr>
      <dsp:spPr>
        <a:xfrm>
          <a:off x="3842341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DFA34-02B1-4A05-B141-DFA35068FDBD}">
      <dsp:nvSpPr>
        <dsp:cNvPr id="0" name=""/>
        <dsp:cNvSpPr/>
      </dsp:nvSpPr>
      <dsp:spPr>
        <a:xfrm>
          <a:off x="4862381" y="2058181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2022</a:t>
          </a:r>
          <a:endParaRPr lang="en-US" sz="2000" b="1" kern="1200" dirty="0"/>
        </a:p>
      </dsp:txBody>
      <dsp:txXfrm>
        <a:off x="4862381" y="2058181"/>
        <a:ext cx="1542772" cy="1372120"/>
      </dsp:txXfrm>
    </dsp:sp>
    <dsp:sp modelId="{A889C4D0-31F4-45E4-98F4-85EA84F765D8}">
      <dsp:nvSpPr>
        <dsp:cNvPr id="0" name=""/>
        <dsp:cNvSpPr/>
      </dsp:nvSpPr>
      <dsp:spPr>
        <a:xfrm>
          <a:off x="5462252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82C4A-DF50-4C8A-A189-657C84B0EC25}">
      <dsp:nvSpPr>
        <dsp:cNvPr id="0" name=""/>
        <dsp:cNvSpPr/>
      </dsp:nvSpPr>
      <dsp:spPr>
        <a:xfrm>
          <a:off x="6482292" y="0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2023</a:t>
          </a:r>
          <a:endParaRPr lang="en-US" sz="2000" b="1" kern="1200" dirty="0"/>
        </a:p>
      </dsp:txBody>
      <dsp:txXfrm>
        <a:off x="6482292" y="0"/>
        <a:ext cx="1542772" cy="1372120"/>
      </dsp:txXfrm>
    </dsp:sp>
    <dsp:sp modelId="{068AA078-9FF0-4E80-89AA-C43ACDE93EFA}">
      <dsp:nvSpPr>
        <dsp:cNvPr id="0" name=""/>
        <dsp:cNvSpPr/>
      </dsp:nvSpPr>
      <dsp:spPr>
        <a:xfrm>
          <a:off x="7082163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2B7AB-7C31-4CF3-9E3B-0EB9556DC9E1}">
      <dsp:nvSpPr>
        <dsp:cNvPr id="0" name=""/>
        <dsp:cNvSpPr/>
      </dsp:nvSpPr>
      <dsp:spPr>
        <a:xfrm>
          <a:off x="8102202" y="2058181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2024</a:t>
          </a:r>
          <a:endParaRPr lang="en-US" sz="2000" b="1" kern="1200" dirty="0"/>
        </a:p>
      </dsp:txBody>
      <dsp:txXfrm>
        <a:off x="8102202" y="2058181"/>
        <a:ext cx="1542772" cy="1372120"/>
      </dsp:txXfrm>
    </dsp:sp>
    <dsp:sp modelId="{ABC15210-3420-414F-BC7C-EC711D303FE9}">
      <dsp:nvSpPr>
        <dsp:cNvPr id="0" name=""/>
        <dsp:cNvSpPr/>
      </dsp:nvSpPr>
      <dsp:spPr>
        <a:xfrm>
          <a:off x="8702073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4ADC5-B78A-44E0-A8D9-0893B527B1FD}">
      <dsp:nvSpPr>
        <dsp:cNvPr id="0" name=""/>
        <dsp:cNvSpPr/>
      </dsp:nvSpPr>
      <dsp:spPr>
        <a:xfrm>
          <a:off x="0" y="1029090"/>
          <a:ext cx="10719583" cy="13721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516B1-7B73-4AE1-8C47-950934B0A737}">
      <dsp:nvSpPr>
        <dsp:cNvPr id="0" name=""/>
        <dsp:cNvSpPr/>
      </dsp:nvSpPr>
      <dsp:spPr>
        <a:xfrm>
          <a:off x="2649" y="0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2019</a:t>
          </a:r>
          <a:endParaRPr lang="en-US" sz="2000" b="1" kern="1200" dirty="0"/>
        </a:p>
      </dsp:txBody>
      <dsp:txXfrm>
        <a:off x="2649" y="0"/>
        <a:ext cx="1542772" cy="1372120"/>
      </dsp:txXfrm>
    </dsp:sp>
    <dsp:sp modelId="{3432E7A6-6692-461C-83DE-DFD0B1D0D126}">
      <dsp:nvSpPr>
        <dsp:cNvPr id="0" name=""/>
        <dsp:cNvSpPr/>
      </dsp:nvSpPr>
      <dsp:spPr>
        <a:xfrm>
          <a:off x="602520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FEA83-808B-472E-8364-274C01ED9495}">
      <dsp:nvSpPr>
        <dsp:cNvPr id="0" name=""/>
        <dsp:cNvSpPr/>
      </dsp:nvSpPr>
      <dsp:spPr>
        <a:xfrm>
          <a:off x="1622560" y="2058181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2020</a:t>
          </a:r>
          <a:endParaRPr lang="en-US" sz="2000" b="1" kern="1200" dirty="0"/>
        </a:p>
      </dsp:txBody>
      <dsp:txXfrm>
        <a:off x="1622560" y="2058181"/>
        <a:ext cx="1542772" cy="1372120"/>
      </dsp:txXfrm>
    </dsp:sp>
    <dsp:sp modelId="{2DDCA7BD-036C-4F38-97A1-5E86E46CA878}">
      <dsp:nvSpPr>
        <dsp:cNvPr id="0" name=""/>
        <dsp:cNvSpPr/>
      </dsp:nvSpPr>
      <dsp:spPr>
        <a:xfrm>
          <a:off x="2222431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8506F-5FAD-4E46-9629-EC3F4BA3D2AC}">
      <dsp:nvSpPr>
        <dsp:cNvPr id="0" name=""/>
        <dsp:cNvSpPr/>
      </dsp:nvSpPr>
      <dsp:spPr>
        <a:xfrm>
          <a:off x="3242471" y="0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2021</a:t>
          </a:r>
          <a:endParaRPr lang="en-US" sz="2000" b="1" kern="1200" dirty="0"/>
        </a:p>
      </dsp:txBody>
      <dsp:txXfrm>
        <a:off x="3242471" y="0"/>
        <a:ext cx="1542772" cy="1372120"/>
      </dsp:txXfrm>
    </dsp:sp>
    <dsp:sp modelId="{920E24F7-621F-4C4E-AF0B-DC55C4277BF7}">
      <dsp:nvSpPr>
        <dsp:cNvPr id="0" name=""/>
        <dsp:cNvSpPr/>
      </dsp:nvSpPr>
      <dsp:spPr>
        <a:xfrm>
          <a:off x="3842341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DFA34-02B1-4A05-B141-DFA35068FDBD}">
      <dsp:nvSpPr>
        <dsp:cNvPr id="0" name=""/>
        <dsp:cNvSpPr/>
      </dsp:nvSpPr>
      <dsp:spPr>
        <a:xfrm>
          <a:off x="4862381" y="2058181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2022</a:t>
          </a:r>
          <a:endParaRPr lang="en-US" sz="2000" b="1" kern="1200" dirty="0"/>
        </a:p>
      </dsp:txBody>
      <dsp:txXfrm>
        <a:off x="4862381" y="2058181"/>
        <a:ext cx="1542772" cy="1372120"/>
      </dsp:txXfrm>
    </dsp:sp>
    <dsp:sp modelId="{A889C4D0-31F4-45E4-98F4-85EA84F765D8}">
      <dsp:nvSpPr>
        <dsp:cNvPr id="0" name=""/>
        <dsp:cNvSpPr/>
      </dsp:nvSpPr>
      <dsp:spPr>
        <a:xfrm>
          <a:off x="5462252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82C4A-DF50-4C8A-A189-657C84B0EC25}">
      <dsp:nvSpPr>
        <dsp:cNvPr id="0" name=""/>
        <dsp:cNvSpPr/>
      </dsp:nvSpPr>
      <dsp:spPr>
        <a:xfrm>
          <a:off x="6482292" y="0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2023</a:t>
          </a:r>
          <a:endParaRPr lang="en-US" sz="2000" b="1" kern="1200" dirty="0"/>
        </a:p>
      </dsp:txBody>
      <dsp:txXfrm>
        <a:off x="6482292" y="0"/>
        <a:ext cx="1542772" cy="1372120"/>
      </dsp:txXfrm>
    </dsp:sp>
    <dsp:sp modelId="{068AA078-9FF0-4E80-89AA-C43ACDE93EFA}">
      <dsp:nvSpPr>
        <dsp:cNvPr id="0" name=""/>
        <dsp:cNvSpPr/>
      </dsp:nvSpPr>
      <dsp:spPr>
        <a:xfrm>
          <a:off x="7082163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2B7AB-7C31-4CF3-9E3B-0EB9556DC9E1}">
      <dsp:nvSpPr>
        <dsp:cNvPr id="0" name=""/>
        <dsp:cNvSpPr/>
      </dsp:nvSpPr>
      <dsp:spPr>
        <a:xfrm>
          <a:off x="8102202" y="2058181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2024</a:t>
          </a:r>
          <a:endParaRPr lang="en-US" sz="2000" b="1" kern="1200" dirty="0"/>
        </a:p>
      </dsp:txBody>
      <dsp:txXfrm>
        <a:off x="8102202" y="2058181"/>
        <a:ext cx="1542772" cy="1372120"/>
      </dsp:txXfrm>
    </dsp:sp>
    <dsp:sp modelId="{ABC15210-3420-414F-BC7C-EC711D303FE9}">
      <dsp:nvSpPr>
        <dsp:cNvPr id="0" name=""/>
        <dsp:cNvSpPr/>
      </dsp:nvSpPr>
      <dsp:spPr>
        <a:xfrm>
          <a:off x="8702073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4ADC5-B78A-44E0-A8D9-0893B527B1FD}">
      <dsp:nvSpPr>
        <dsp:cNvPr id="0" name=""/>
        <dsp:cNvSpPr/>
      </dsp:nvSpPr>
      <dsp:spPr>
        <a:xfrm>
          <a:off x="0" y="1029090"/>
          <a:ext cx="10719583" cy="13721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516B1-7B73-4AE1-8C47-950934B0A737}">
      <dsp:nvSpPr>
        <dsp:cNvPr id="0" name=""/>
        <dsp:cNvSpPr/>
      </dsp:nvSpPr>
      <dsp:spPr>
        <a:xfrm>
          <a:off x="2649" y="0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2019</a:t>
          </a:r>
          <a:endParaRPr lang="en-US" sz="2000" b="1" kern="1200" dirty="0"/>
        </a:p>
      </dsp:txBody>
      <dsp:txXfrm>
        <a:off x="2649" y="0"/>
        <a:ext cx="1542772" cy="1372120"/>
      </dsp:txXfrm>
    </dsp:sp>
    <dsp:sp modelId="{3432E7A6-6692-461C-83DE-DFD0B1D0D126}">
      <dsp:nvSpPr>
        <dsp:cNvPr id="0" name=""/>
        <dsp:cNvSpPr/>
      </dsp:nvSpPr>
      <dsp:spPr>
        <a:xfrm>
          <a:off x="602520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FEA83-808B-472E-8364-274C01ED9495}">
      <dsp:nvSpPr>
        <dsp:cNvPr id="0" name=""/>
        <dsp:cNvSpPr/>
      </dsp:nvSpPr>
      <dsp:spPr>
        <a:xfrm>
          <a:off x="1622560" y="2058181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2020</a:t>
          </a:r>
          <a:endParaRPr lang="en-US" sz="2000" b="1" kern="1200" dirty="0"/>
        </a:p>
      </dsp:txBody>
      <dsp:txXfrm>
        <a:off x="1622560" y="2058181"/>
        <a:ext cx="1542772" cy="1372120"/>
      </dsp:txXfrm>
    </dsp:sp>
    <dsp:sp modelId="{2DDCA7BD-036C-4F38-97A1-5E86E46CA878}">
      <dsp:nvSpPr>
        <dsp:cNvPr id="0" name=""/>
        <dsp:cNvSpPr/>
      </dsp:nvSpPr>
      <dsp:spPr>
        <a:xfrm>
          <a:off x="2222431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8506F-5FAD-4E46-9629-EC3F4BA3D2AC}">
      <dsp:nvSpPr>
        <dsp:cNvPr id="0" name=""/>
        <dsp:cNvSpPr/>
      </dsp:nvSpPr>
      <dsp:spPr>
        <a:xfrm>
          <a:off x="3242471" y="0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2021</a:t>
          </a:r>
          <a:endParaRPr lang="en-US" sz="2000" b="1" kern="1200" dirty="0"/>
        </a:p>
      </dsp:txBody>
      <dsp:txXfrm>
        <a:off x="3242471" y="0"/>
        <a:ext cx="1542772" cy="1372120"/>
      </dsp:txXfrm>
    </dsp:sp>
    <dsp:sp modelId="{920E24F7-621F-4C4E-AF0B-DC55C4277BF7}">
      <dsp:nvSpPr>
        <dsp:cNvPr id="0" name=""/>
        <dsp:cNvSpPr/>
      </dsp:nvSpPr>
      <dsp:spPr>
        <a:xfrm>
          <a:off x="3842341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DFA34-02B1-4A05-B141-DFA35068FDBD}">
      <dsp:nvSpPr>
        <dsp:cNvPr id="0" name=""/>
        <dsp:cNvSpPr/>
      </dsp:nvSpPr>
      <dsp:spPr>
        <a:xfrm>
          <a:off x="4862381" y="2058181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2022</a:t>
          </a:r>
          <a:endParaRPr lang="en-US" sz="2000" b="1" kern="1200" dirty="0"/>
        </a:p>
      </dsp:txBody>
      <dsp:txXfrm>
        <a:off x="4862381" y="2058181"/>
        <a:ext cx="1542772" cy="1372120"/>
      </dsp:txXfrm>
    </dsp:sp>
    <dsp:sp modelId="{A889C4D0-31F4-45E4-98F4-85EA84F765D8}">
      <dsp:nvSpPr>
        <dsp:cNvPr id="0" name=""/>
        <dsp:cNvSpPr/>
      </dsp:nvSpPr>
      <dsp:spPr>
        <a:xfrm>
          <a:off x="5462252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82C4A-DF50-4C8A-A189-657C84B0EC25}">
      <dsp:nvSpPr>
        <dsp:cNvPr id="0" name=""/>
        <dsp:cNvSpPr/>
      </dsp:nvSpPr>
      <dsp:spPr>
        <a:xfrm>
          <a:off x="6482292" y="0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2023</a:t>
          </a:r>
          <a:endParaRPr lang="en-US" sz="2000" b="1" kern="1200" dirty="0"/>
        </a:p>
      </dsp:txBody>
      <dsp:txXfrm>
        <a:off x="6482292" y="0"/>
        <a:ext cx="1542772" cy="1372120"/>
      </dsp:txXfrm>
    </dsp:sp>
    <dsp:sp modelId="{068AA078-9FF0-4E80-89AA-C43ACDE93EFA}">
      <dsp:nvSpPr>
        <dsp:cNvPr id="0" name=""/>
        <dsp:cNvSpPr/>
      </dsp:nvSpPr>
      <dsp:spPr>
        <a:xfrm>
          <a:off x="7082163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2B7AB-7C31-4CF3-9E3B-0EB9556DC9E1}">
      <dsp:nvSpPr>
        <dsp:cNvPr id="0" name=""/>
        <dsp:cNvSpPr/>
      </dsp:nvSpPr>
      <dsp:spPr>
        <a:xfrm>
          <a:off x="8102202" y="2058181"/>
          <a:ext cx="1542772" cy="137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2024</a:t>
          </a:r>
          <a:endParaRPr lang="en-US" sz="2000" b="1" kern="1200" dirty="0"/>
        </a:p>
      </dsp:txBody>
      <dsp:txXfrm>
        <a:off x="8102202" y="2058181"/>
        <a:ext cx="1542772" cy="1372120"/>
      </dsp:txXfrm>
    </dsp:sp>
    <dsp:sp modelId="{ABC15210-3420-414F-BC7C-EC711D303FE9}">
      <dsp:nvSpPr>
        <dsp:cNvPr id="0" name=""/>
        <dsp:cNvSpPr/>
      </dsp:nvSpPr>
      <dsp:spPr>
        <a:xfrm>
          <a:off x="8702073" y="1543635"/>
          <a:ext cx="343030" cy="343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BA095-76CD-A24B-A952-3879BBE35E33}" type="datetimeFigureOut">
              <a:rPr lang="es-ES_tradnl" smtClean="0"/>
              <a:t>15/11/2021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12F95-9C54-DA46-B260-79B9A3A4336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21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12F95-9C54-DA46-B260-79B9A3A4336D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846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61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12F95-9C54-DA46-B260-79B9A3A4336D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968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Clr>
                <a:schemeClr val="bg2"/>
              </a:buClr>
              <a:buSzPct val="90000"/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12F95-9C54-DA46-B260-79B9A3A4336D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189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12F95-9C54-DA46-B260-79B9A3A4336D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79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12F95-9C54-DA46-B260-79B9A3A4336D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273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12F95-9C54-DA46-B260-79B9A3A4336D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859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12F95-9C54-DA46-B260-79B9A3A4336D}" type="slidenum">
              <a:rPr lang="es-ES_tradnl" smtClean="0"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0640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43363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r>
              <a:rPr lang="es-ES_tradnl" dirty="0" err="1"/>
              <a:t>Drop</a:t>
            </a:r>
            <a:r>
              <a:rPr lang="es-ES_tradnl" dirty="0"/>
              <a:t> imagen </a:t>
            </a:r>
            <a:r>
              <a:rPr lang="es-ES_tradnl" dirty="0" err="1"/>
              <a:t>here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096000" y="1187679"/>
            <a:ext cx="5580062" cy="393949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s-ES_tradnl" dirty="0"/>
              <a:t>CLICK TO ADD PRESENTATION TITLE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096000" y="5257800"/>
            <a:ext cx="5580062" cy="6694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CLICK TO ADD SUBTITLE OR AUTHOR’S NAME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065463" cy="501650"/>
          </a:xfrm>
          <a:prstGeom prst="rect">
            <a:avLst/>
          </a:prstGeom>
        </p:spPr>
        <p:txBody>
          <a:bodyPr/>
          <a:lstStyle/>
          <a:p>
            <a:fld id="{53A9B45B-0742-2841-9677-C6C2C3DCFAC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5927725"/>
            <a:ext cx="5580063" cy="4286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s-ES_tradnl" sz="1400" b="1" dirty="0">
                <a:solidFill>
                  <a:schemeClr val="accent3"/>
                </a:solidFill>
              </a:defRPr>
            </a:lvl1pPr>
          </a:lstStyle>
          <a:p>
            <a:r>
              <a:rPr lang="es-ES_tradnl" sz="1600" b="1" dirty="0">
                <a:solidFill>
                  <a:schemeClr val="accent3"/>
                </a:solidFill>
                <a:latin typeface="+mj-lt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825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96C3C-8A00-2947-83F0-A468472EE1FF}" type="slidenum">
              <a:rPr lang="es-ES_tradnl" smtClean="0"/>
              <a:t>‹#›</a:t>
            </a:fld>
            <a:endParaRPr lang="es-ES_tradnl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0" y="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 userDrawn="1"/>
        </p:nvSpPr>
        <p:spPr>
          <a:xfrm>
            <a:off x="0" y="672465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r>
              <a:rPr lang="es-ES_tradnl" dirty="0"/>
              <a:t> to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to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menu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table</a:t>
            </a:r>
            <a:r>
              <a:rPr lang="es-ES_tradnl" dirty="0"/>
              <a:t> of </a:t>
            </a:r>
            <a:r>
              <a:rPr lang="es-ES_tradnl" dirty="0" err="1"/>
              <a:t>contents</a:t>
            </a:r>
            <a:endParaRPr lang="es-ES_tradnl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4400550" y="2085976"/>
            <a:ext cx="7240588" cy="424497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Click</a:t>
            </a:r>
            <a:r>
              <a:rPr lang="es-ES_tradnl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 to </a:t>
            </a: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add</a:t>
            </a:r>
            <a:r>
              <a:rPr lang="es-ES_tradnl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list</a:t>
            </a:r>
            <a:endParaRPr lang="es-ES_tradnl" sz="2600" b="0" i="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And so </a:t>
            </a: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on</a:t>
            </a:r>
            <a:r>
              <a:rPr lang="mr-IN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…</a:t>
            </a:r>
            <a:endParaRPr lang="es-ES_tradnl" sz="2600" b="0" i="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2600" b="0" i="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1" name="Marcador de imagen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043363" cy="672465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s-ES_tradnl" dirty="0" err="1"/>
              <a:t>Drop</a:t>
            </a:r>
            <a:r>
              <a:rPr lang="es-ES_tradnl" dirty="0"/>
              <a:t> imagen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475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96C3C-8A00-2947-83F0-A468472EE1F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4" name="Rectángulo 3"/>
          <p:cNvSpPr/>
          <p:nvPr userDrawn="1"/>
        </p:nvSpPr>
        <p:spPr>
          <a:xfrm>
            <a:off x="0" y="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 userDrawn="1"/>
        </p:nvSpPr>
        <p:spPr>
          <a:xfrm>
            <a:off x="0" y="672465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r>
              <a:rPr lang="es-ES_tradnl" dirty="0"/>
              <a:t> to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to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menu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table</a:t>
            </a:r>
            <a:r>
              <a:rPr lang="es-ES_tradnl" dirty="0"/>
              <a:t> of </a:t>
            </a:r>
            <a:r>
              <a:rPr lang="es-ES_tradnl" dirty="0" err="1"/>
              <a:t>contents</a:t>
            </a:r>
            <a:endParaRPr lang="es-ES_tradnl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2100264"/>
            <a:ext cx="5545137" cy="424497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Click</a:t>
            </a:r>
            <a:r>
              <a:rPr lang="es-ES_tradnl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 to </a:t>
            </a: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add</a:t>
            </a:r>
            <a:r>
              <a:rPr lang="es-ES_tradnl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list</a:t>
            </a:r>
            <a:endParaRPr lang="es-ES_tradnl" sz="2600" b="0" i="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And so </a:t>
            </a: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on</a:t>
            </a:r>
            <a:r>
              <a:rPr lang="mr-IN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…</a:t>
            </a:r>
            <a:endParaRPr lang="es-ES_tradnl" sz="2600" b="0" i="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2600" b="0" i="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1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96C3C-8A00-2947-83F0-A468472EE1F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4" name="Rectángulo 3"/>
          <p:cNvSpPr/>
          <p:nvPr userDrawn="1"/>
        </p:nvSpPr>
        <p:spPr>
          <a:xfrm>
            <a:off x="0" y="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 userDrawn="1"/>
        </p:nvSpPr>
        <p:spPr>
          <a:xfrm>
            <a:off x="0" y="672465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r>
              <a:rPr lang="es-ES_tradnl" dirty="0"/>
              <a:t> to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to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menu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table</a:t>
            </a:r>
            <a:r>
              <a:rPr lang="es-ES_tradnl" dirty="0"/>
              <a:t> of </a:t>
            </a:r>
            <a:r>
              <a:rPr lang="es-ES_tradnl" dirty="0" err="1"/>
              <a:t>contents</a:t>
            </a:r>
            <a:endParaRPr lang="es-ES_tradnl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2100264"/>
            <a:ext cx="5545137" cy="424497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Click</a:t>
            </a:r>
            <a:r>
              <a:rPr lang="es-ES_tradnl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 to </a:t>
            </a: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add</a:t>
            </a:r>
            <a:r>
              <a:rPr lang="es-ES_tradnl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list</a:t>
            </a:r>
            <a:endParaRPr lang="es-ES_tradnl" sz="2600" b="0" i="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And so </a:t>
            </a: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on</a:t>
            </a:r>
            <a:r>
              <a:rPr lang="mr-IN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…</a:t>
            </a:r>
            <a:endParaRPr lang="es-ES_tradnl" sz="2600" b="0" i="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2600" b="0" i="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96C3C-8A00-2947-83F0-A468472EE1F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4" name="Rectángulo 3"/>
          <p:cNvSpPr/>
          <p:nvPr userDrawn="1"/>
        </p:nvSpPr>
        <p:spPr>
          <a:xfrm>
            <a:off x="0" y="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 userDrawn="1"/>
        </p:nvSpPr>
        <p:spPr>
          <a:xfrm>
            <a:off x="0" y="672465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r>
              <a:rPr lang="es-ES_tradnl" dirty="0"/>
              <a:t> to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to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menu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table</a:t>
            </a:r>
            <a:r>
              <a:rPr lang="es-ES_tradnl" dirty="0"/>
              <a:t> of </a:t>
            </a:r>
            <a:r>
              <a:rPr lang="es-ES_tradnl" dirty="0" err="1"/>
              <a:t>contents</a:t>
            </a:r>
            <a:endParaRPr lang="es-ES_tradnl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2100264"/>
            <a:ext cx="5545137" cy="424497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Click</a:t>
            </a:r>
            <a:r>
              <a:rPr lang="es-ES_tradnl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 to </a:t>
            </a: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add</a:t>
            </a:r>
            <a:r>
              <a:rPr lang="es-ES_tradnl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list</a:t>
            </a:r>
            <a:endParaRPr lang="es-ES_tradnl" sz="2600" b="0" i="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And so </a:t>
            </a:r>
            <a:r>
              <a:rPr lang="es-ES_tradnl" sz="2600" b="0" i="0" dirty="0" err="1">
                <a:latin typeface="Franklin Gothic Book" charset="0"/>
                <a:ea typeface="Franklin Gothic Book" charset="0"/>
                <a:cs typeface="Franklin Gothic Book" charset="0"/>
              </a:rPr>
              <a:t>on</a:t>
            </a:r>
            <a:r>
              <a:rPr lang="mr-IN" sz="2600" b="0" i="0" dirty="0">
                <a:latin typeface="Franklin Gothic Book" charset="0"/>
                <a:ea typeface="Franklin Gothic Book" charset="0"/>
                <a:cs typeface="Franklin Gothic Book" charset="0"/>
              </a:rPr>
              <a:t>…</a:t>
            </a:r>
            <a:endParaRPr lang="es-ES_tradnl" sz="2600" b="0" i="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342900" indent="-342900">
              <a:buFont typeface="+mj-lt"/>
              <a:buAutoNum type="arabicPeriod"/>
            </a:pPr>
            <a:endParaRPr lang="es-ES_tradnl" sz="2600" b="0" i="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imagen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513254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r>
              <a:rPr lang="es-ES_tradnl" dirty="0" err="1"/>
              <a:t>Drop</a:t>
            </a:r>
            <a:r>
              <a:rPr lang="es-ES_tradnl" dirty="0"/>
              <a:t> imagen </a:t>
            </a:r>
            <a:r>
              <a:rPr lang="es-ES_tradnl" dirty="0" err="1"/>
              <a:t>here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148638" y="5257800"/>
            <a:ext cx="3527424" cy="6694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CLICK TO ADD SUBTITLE OR AUTHOR’S NAME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065463" cy="501650"/>
          </a:xfrm>
          <a:prstGeom prst="rect">
            <a:avLst/>
          </a:prstGeom>
        </p:spPr>
        <p:txBody>
          <a:bodyPr/>
          <a:lstStyle/>
          <a:p>
            <a:fld id="{53A9B45B-0742-2841-9677-C6C2C3DCFACF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11" name="Marcador de fecha 26"/>
          <p:cNvSpPr>
            <a:spLocks noGrp="1"/>
          </p:cNvSpPr>
          <p:nvPr>
            <p:ph type="dt" sz="half" idx="2"/>
          </p:nvPr>
        </p:nvSpPr>
        <p:spPr>
          <a:xfrm>
            <a:off x="8148638" y="5980113"/>
            <a:ext cx="3527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endParaRPr lang="es-ES_tradnl" dirty="0"/>
          </a:p>
        </p:txBody>
      </p:sp>
      <p:sp>
        <p:nvSpPr>
          <p:cNvPr id="14" name="Título 13"/>
          <p:cNvSpPr>
            <a:spLocks noGrp="1"/>
          </p:cNvSpPr>
          <p:nvPr>
            <p:ph type="title" hasCustomPrompt="1"/>
          </p:nvPr>
        </p:nvSpPr>
        <p:spPr>
          <a:xfrm>
            <a:off x="2709862" y="5246848"/>
            <a:ext cx="5438776" cy="1212693"/>
          </a:xfrm>
          <a:prstGeom prst="rect">
            <a:avLst/>
          </a:prstGeom>
        </p:spPr>
        <p:txBody>
          <a:bodyPr anchor="b"/>
          <a:lstStyle/>
          <a:p>
            <a:r>
              <a:rPr lang="es-ES_tradnl" dirty="0"/>
              <a:t>HAGA CLIC PARA MODIFICAR EL TÍTULO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316" y="6194"/>
            <a:ext cx="8877746" cy="68579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04336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0" y="512763"/>
            <a:ext cx="5580063" cy="4637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dirty="0"/>
              <a:t>CLICK TO ADD PRESENTATION TITLE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>
          <a:xfrm>
            <a:off x="8148638" y="6345238"/>
            <a:ext cx="3527425" cy="518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F525E-FCFC-0F47-9C36-161BF8F9874E}" type="slidenum">
              <a:rPr lang="es-ES_tradnl" smtClean="0"/>
              <a:t>‹#›</a:t>
            </a:fld>
            <a:endParaRPr lang="es-ES_tradnl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965" y="1488860"/>
            <a:ext cx="3122545" cy="377431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6063" y="0"/>
            <a:ext cx="515937" cy="68580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/>
          <p:cNvSpPr/>
          <p:nvPr userDrawn="1"/>
        </p:nvSpPr>
        <p:spPr>
          <a:xfrm>
            <a:off x="0" y="672465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987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02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pos="2547">
          <p15:clr>
            <a:srgbClr val="F26B43"/>
          </p15:clr>
        </p15:guide>
        <p15:guide id="8" pos="51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235"/>
            <a:ext cx="12192000" cy="74034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287"/>
            <a:ext cx="4043363" cy="685800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897938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63B96C3C-8A00-2947-83F0-A468472EE1FF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4400550" y="512763"/>
            <a:ext cx="7240588" cy="141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CLICK HERE TO ADD TITLE TO THE MENU OR TABLE OF CONTENTS</a:t>
            </a:r>
          </a:p>
        </p:txBody>
      </p:sp>
      <p:sp>
        <p:nvSpPr>
          <p:cNvPr id="11" name="Rectángulo 10"/>
          <p:cNvSpPr/>
          <p:nvPr userDrawn="1"/>
        </p:nvSpPr>
        <p:spPr>
          <a:xfrm>
            <a:off x="0" y="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72465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456" y="-61967"/>
            <a:ext cx="1752052" cy="7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2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accent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pos="5110" userDrawn="1">
          <p15:clr>
            <a:srgbClr val="F26B43"/>
          </p15:clr>
        </p15:guide>
        <p15:guide id="8" pos="254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" r="70" b="3730"/>
          <a:stretch/>
        </p:blipFill>
        <p:spPr>
          <a:xfrm flipH="1">
            <a:off x="-1" y="-1"/>
            <a:ext cx="12191995" cy="6858001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897938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63B96C3C-8A00-2947-83F0-A468472EE1FF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550863" y="512763"/>
            <a:ext cx="5545137" cy="1034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dirty="0"/>
              <a:t>CLICK HERE TO ADD SLIDE TITLE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50863" y="1552415"/>
            <a:ext cx="5545137" cy="4934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los estilos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12" name="Rectángulo 11"/>
          <p:cNvSpPr/>
          <p:nvPr userDrawn="1"/>
        </p:nvSpPr>
        <p:spPr>
          <a:xfrm>
            <a:off x="0" y="672465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/>
          <p:cNvSpPr/>
          <p:nvPr userDrawn="1"/>
        </p:nvSpPr>
        <p:spPr>
          <a:xfrm>
            <a:off x="0" y="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456" y="-61967"/>
            <a:ext cx="1752052" cy="7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3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baseline="0">
          <a:solidFill>
            <a:schemeClr val="accent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pos="5110">
          <p15:clr>
            <a:srgbClr val="F26B43"/>
          </p15:clr>
        </p15:guide>
        <p15:guide id="8" pos="254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252" y="0"/>
            <a:ext cx="8877748" cy="6857999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897938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63B96C3C-8A00-2947-83F0-A468472EE1FF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550863" y="512763"/>
            <a:ext cx="5545137" cy="1034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dirty="0"/>
              <a:t>CLICK HERE TO ADD SLIDE TITLE</a:t>
            </a:r>
          </a:p>
        </p:txBody>
      </p:sp>
      <p:sp>
        <p:nvSpPr>
          <p:cNvPr id="11" name="Rectángulo 10"/>
          <p:cNvSpPr/>
          <p:nvPr userDrawn="1"/>
        </p:nvSpPr>
        <p:spPr>
          <a:xfrm>
            <a:off x="0" y="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72465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456" y="-61967"/>
            <a:ext cx="1752052" cy="793487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50863" y="1552415"/>
            <a:ext cx="5545137" cy="4934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los estilos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9712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baseline="0">
          <a:solidFill>
            <a:schemeClr val="accent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pos="5110">
          <p15:clr>
            <a:srgbClr val="F26B43"/>
          </p15:clr>
        </p15:guide>
        <p15:guide id="8" pos="254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897938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63B96C3C-8A00-2947-83F0-A468472EE1FF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9" name="Marcador de título 8"/>
          <p:cNvSpPr>
            <a:spLocks noGrp="1"/>
          </p:cNvSpPr>
          <p:nvPr>
            <p:ph type="title"/>
          </p:nvPr>
        </p:nvSpPr>
        <p:spPr>
          <a:xfrm>
            <a:off x="550863" y="512763"/>
            <a:ext cx="5545137" cy="1034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dirty="0"/>
              <a:t>CLICK HERE TO ADD SLIDE TITLE</a:t>
            </a:r>
          </a:p>
        </p:txBody>
      </p:sp>
      <p:sp>
        <p:nvSpPr>
          <p:cNvPr id="11" name="Rectángulo 10"/>
          <p:cNvSpPr/>
          <p:nvPr userDrawn="1"/>
        </p:nvSpPr>
        <p:spPr>
          <a:xfrm>
            <a:off x="0" y="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 userDrawn="1"/>
        </p:nvSpPr>
        <p:spPr>
          <a:xfrm>
            <a:off x="0" y="672465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456" y="-61967"/>
            <a:ext cx="1752052" cy="793487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50863" y="1552415"/>
            <a:ext cx="5545137" cy="4934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los estilos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901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baseline="0">
          <a:solidFill>
            <a:schemeClr val="accent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pos="5110">
          <p15:clr>
            <a:srgbClr val="F26B43"/>
          </p15:clr>
        </p15:guide>
        <p15:guide id="8" pos="254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3239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43464"/>
            <a:ext cx="12192000" cy="2009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4"/>
          </p:nvPr>
        </p:nvSpPr>
        <p:spPr>
          <a:xfrm>
            <a:off x="8148638" y="6345238"/>
            <a:ext cx="3527425" cy="5189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F525E-FCFC-0F47-9C36-161BF8F9874E}" type="slidenum">
              <a:rPr lang="es-ES_tradnl" smtClean="0"/>
              <a:t>‹#›</a:t>
            </a:fld>
            <a:endParaRPr lang="es-ES_tradnl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" y="3243082"/>
            <a:ext cx="2757487" cy="3333061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1"/>
            <a:ext cx="12192000" cy="128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11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02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pos="2547">
          <p15:clr>
            <a:srgbClr val="F26B43"/>
          </p15:clr>
        </p15:guide>
        <p15:guide id="8" pos="51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33.jpeg"/><Relationship Id="rId3" Type="http://schemas.openxmlformats.org/officeDocument/2006/relationships/hyperlink" Target="mailto:Chiara.brunelli@fao.org" TargetMode="External"/><Relationship Id="rId7" Type="http://schemas.openxmlformats.org/officeDocument/2006/relationships/image" Target="../media/image16.emf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image" Target="../media/image14.emf"/><Relationship Id="rId5" Type="http://schemas.openxmlformats.org/officeDocument/2006/relationships/image" Target="../media/image32.png"/><Relationship Id="rId10" Type="http://schemas.openxmlformats.org/officeDocument/2006/relationships/image" Target="../media/image17.emf"/><Relationship Id="rId4" Type="http://schemas.openxmlformats.org/officeDocument/2006/relationships/hyperlink" Target="mailto:info@50x2030.org" TargetMode="External"/><Relationship Id="rId9" Type="http://schemas.openxmlformats.org/officeDocument/2006/relationships/image" Target="../media/image18.emf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11" Type="http://schemas.openxmlformats.org/officeDocument/2006/relationships/image" Target="../media/image21.gif"/><Relationship Id="rId5" Type="http://schemas.openxmlformats.org/officeDocument/2006/relationships/image" Target="../media/image15.emf"/><Relationship Id="rId10" Type="http://schemas.openxmlformats.org/officeDocument/2006/relationships/image" Target="../media/image20.jpeg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401468" y="1695450"/>
            <a:ext cx="5580062" cy="98221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OVERVIEW</a:t>
            </a:r>
            <a:endParaRPr lang="es-ES_tradnl" sz="4000" dirty="0">
              <a:solidFill>
                <a:schemeClr val="tx2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401468" y="3854221"/>
            <a:ext cx="6274594" cy="14512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  <a:cs typeface="News Gothic MT"/>
              </a:rPr>
              <a:t>CHIARA BRUNELLI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accent1"/>
              </a:solidFill>
              <a:cs typeface="News Gothic MT"/>
            </a:endParaRPr>
          </a:p>
          <a:p>
            <a:pPr>
              <a:spcBef>
                <a:spcPts val="0"/>
              </a:spcBef>
            </a:pPr>
            <a:r>
              <a:rPr lang="en-GB" b="0" dirty="0" smtClean="0">
                <a:solidFill>
                  <a:schemeClr val="accent1"/>
                </a:solidFill>
                <a:cs typeface="News Gothic MT"/>
              </a:rPr>
              <a:t>Statistician</a:t>
            </a:r>
          </a:p>
          <a:p>
            <a:pPr>
              <a:spcBef>
                <a:spcPts val="400"/>
              </a:spcBef>
            </a:pPr>
            <a:r>
              <a:rPr lang="en-GB" b="0" dirty="0" smtClean="0">
                <a:solidFill>
                  <a:schemeClr val="accent1"/>
                </a:solidFill>
                <a:cs typeface="News Gothic MT"/>
              </a:rPr>
              <a:t>Acting Programme Manager of Initiative’s Data Production Component</a:t>
            </a:r>
          </a:p>
          <a:p>
            <a:pPr>
              <a:spcBef>
                <a:spcPts val="400"/>
              </a:spcBef>
            </a:pPr>
            <a:r>
              <a:rPr lang="en-GB" b="0" dirty="0" smtClean="0">
                <a:solidFill>
                  <a:schemeClr val="accent1"/>
                </a:solidFill>
                <a:cs typeface="News Gothic MT"/>
              </a:rPr>
              <a:t>Food and Agriculture Organization of the United Nations (FAO)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4"/>
          </p:nvPr>
        </p:nvSpPr>
        <p:spPr>
          <a:xfrm>
            <a:off x="5524499" y="5956069"/>
            <a:ext cx="5580063" cy="428625"/>
          </a:xfrm>
        </p:spPr>
        <p:txBody>
          <a:bodyPr/>
          <a:lstStyle/>
          <a:p>
            <a:r>
              <a:rPr lang="es-ES_tradnl" dirty="0" smtClean="0">
                <a:solidFill>
                  <a:schemeClr val="accent2"/>
                </a:solidFill>
                <a:latin typeface="+mj-lt"/>
              </a:rPr>
              <a:t>AAS 2019 DISSEMINATION WORKSHOP, </a:t>
            </a:r>
          </a:p>
          <a:p>
            <a:r>
              <a:rPr lang="es-ES_tradnl" dirty="0" smtClean="0">
                <a:solidFill>
                  <a:schemeClr val="accent2"/>
                </a:solidFill>
                <a:latin typeface="+mj-lt"/>
              </a:rPr>
              <a:t>KAMPALA, 15 NOVEMBER 2021</a:t>
            </a:r>
            <a:endParaRPr lang="es-ES_tradnl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7236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761707"/>
              </p:ext>
            </p:extLst>
          </p:nvPr>
        </p:nvGraphicFramePr>
        <p:xfrm>
          <a:off x="696472" y="452383"/>
          <a:ext cx="10719583" cy="343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2E7DCC3B-6447-441B-AEF5-52B5A6F58348}"/>
              </a:ext>
            </a:extLst>
          </p:cNvPr>
          <p:cNvSpPr txBox="1">
            <a:spLocks/>
          </p:cNvSpPr>
          <p:nvPr/>
        </p:nvSpPr>
        <p:spPr>
          <a:xfrm>
            <a:off x="342152" y="2915499"/>
            <a:ext cx="4454931" cy="36123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ranklin Gothic Book" charset="0"/>
                <a:cs typeface="Franklin Gothic Book" charset="0"/>
              </a:rPr>
              <a:t>ESTABLISHMENT OF THE UHIS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ea typeface="Franklin Gothic Book" charset="0"/>
                <a:cs typeface="Franklin Gothic Book" charset="0"/>
              </a:rPr>
              <a:t>FAO and WB jointly provide technical support for the design of the UHIS (sampling, questionnaires, field work planning, etc.)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t-IT" sz="2000" dirty="0" smtClean="0">
                <a:ea typeface="Franklin Gothic Book" charset="0"/>
                <a:cs typeface="Franklin Gothic Book" charset="0"/>
              </a:rPr>
              <a:t>Integration of methodological experiments in the UHIS 2021/22 (seed variety, maize crop cutting)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t-IT" sz="2000" dirty="0">
                <a:ea typeface="Franklin Gothic Book" charset="0"/>
                <a:cs typeface="Franklin Gothic Book" charset="0"/>
              </a:rPr>
              <a:t>Survey </a:t>
            </a:r>
            <a:r>
              <a:rPr lang="it-IT" sz="2000" dirty="0" smtClean="0">
                <a:ea typeface="Franklin Gothic Book" charset="0"/>
                <a:cs typeface="Franklin Gothic Book" charset="0"/>
              </a:rPr>
              <a:t>co-funding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t-IT" sz="2000" dirty="0" smtClean="0">
                <a:ea typeface="Franklin Gothic Book" charset="0"/>
                <a:cs typeface="Franklin Gothic Book" charset="0"/>
              </a:rPr>
              <a:t>UHIS 2021/22 launched</a:t>
            </a:r>
            <a:endParaRPr lang="it-IT" sz="2000" dirty="0">
              <a:ea typeface="Franklin Gothic Book" charset="0"/>
              <a:cs typeface="Franklin Gothic Book" charset="0"/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12535" y="478507"/>
            <a:ext cx="8523502" cy="7172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it-IT" sz="4000" dirty="0" smtClean="0">
                <a:cs typeface="Times New Roman" panose="02020603050405020304" pitchFamily="18" charset="0"/>
              </a:rPr>
              <a:t>INITIATIVE’S WORK IN UGANDA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282149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8580810"/>
              </p:ext>
            </p:extLst>
          </p:nvPr>
        </p:nvGraphicFramePr>
        <p:xfrm>
          <a:off x="696472" y="480517"/>
          <a:ext cx="10719583" cy="343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2E7DCC3B-6447-441B-AEF5-52B5A6F58348}"/>
              </a:ext>
            </a:extLst>
          </p:cNvPr>
          <p:cNvSpPr txBox="1">
            <a:spLocks/>
          </p:cNvSpPr>
          <p:nvPr/>
        </p:nvSpPr>
        <p:spPr>
          <a:xfrm>
            <a:off x="5856690" y="2915499"/>
            <a:ext cx="4454931" cy="36123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ranklin Gothic Book" charset="0"/>
                <a:cs typeface="Franklin Gothic Book" charset="0"/>
              </a:rPr>
              <a:t>UHIS REFINEMENT AND FINDINGS</a:t>
            </a:r>
            <a:endParaRPr lang="en-US" sz="20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Franklin Gothic Book" charset="0"/>
              <a:cs typeface="Franklin Gothic Book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t-IT" sz="2000" dirty="0" smtClean="0">
                <a:ea typeface="Franklin Gothic Book" charset="0"/>
                <a:cs typeface="Franklin Gothic Book" charset="0"/>
              </a:rPr>
              <a:t>Continue providing technical and financial support for two more rounds of the UHIS (2022/23 and 2023/24)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t-IT" sz="2000" dirty="0" smtClean="0">
                <a:ea typeface="Franklin Gothic Book" charset="0"/>
                <a:cs typeface="Franklin Gothic Book" charset="0"/>
              </a:rPr>
              <a:t>Support data collection, data processing and release of findings and micro-data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t-IT" sz="2000" dirty="0" smtClean="0">
                <a:ea typeface="Franklin Gothic Book" charset="0"/>
                <a:cs typeface="Franklin Gothic Book" charset="0"/>
              </a:rPr>
              <a:t>Continue integrating methodological validations</a:t>
            </a:r>
            <a:endParaRPr lang="it-IT" sz="2000" dirty="0">
              <a:ea typeface="Franklin Gothic Book" charset="0"/>
              <a:cs typeface="Franklin Gothic Book" charset="0"/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12535" y="478507"/>
            <a:ext cx="8523502" cy="7172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it-IT" sz="4000" dirty="0" smtClean="0">
                <a:cs typeface="Times New Roman" panose="02020603050405020304" pitchFamily="18" charset="0"/>
              </a:rPr>
              <a:t>INITIATIVE’S WORK IN UGANDA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207106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4925071"/>
              </p:ext>
            </p:extLst>
          </p:nvPr>
        </p:nvGraphicFramePr>
        <p:xfrm>
          <a:off x="696472" y="874412"/>
          <a:ext cx="10719583" cy="343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2E7DCC3B-6447-441B-AEF5-52B5A6F58348}"/>
              </a:ext>
            </a:extLst>
          </p:cNvPr>
          <p:cNvSpPr txBox="1">
            <a:spLocks/>
          </p:cNvSpPr>
          <p:nvPr/>
        </p:nvSpPr>
        <p:spPr>
          <a:xfrm>
            <a:off x="5856690" y="3689222"/>
            <a:ext cx="4454931" cy="36123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ranklin Gothic Book" charset="0"/>
                <a:cs typeface="Franklin Gothic Book" charset="0"/>
              </a:rPr>
              <a:t>IMPROVED USE OF THE DATA</a:t>
            </a:r>
            <a:endParaRPr lang="en-US" sz="20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Franklin Gothic Book" charset="0"/>
              <a:cs typeface="Franklin Gothic Book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t-IT" sz="2000" dirty="0" smtClean="0">
                <a:ea typeface="Franklin Gothic Book" charset="0"/>
                <a:cs typeface="Franklin Gothic Book" charset="0"/>
              </a:rPr>
              <a:t>Work closely with MAAIF to mainstream agricultural statistics in the design and monitoring of investment plans, policies and programmes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t-IT" sz="2000" dirty="0" smtClean="0">
                <a:ea typeface="Franklin Gothic Book" charset="0"/>
                <a:cs typeface="Franklin Gothic Book" charset="0"/>
              </a:rPr>
              <a:t>Monitor National Standard Indicators, CAADP and SDG Goal 2 and Goal 5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212535" y="478507"/>
            <a:ext cx="8523502" cy="7172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it-IT" sz="4000" dirty="0" smtClean="0">
                <a:cs typeface="Times New Roman" panose="02020603050405020304" pitchFamily="18" charset="0"/>
              </a:rPr>
              <a:t>INITIATIVE’S WORK IN UGANDA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271871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084038" y="6356350"/>
            <a:ext cx="2592025" cy="501650"/>
          </a:xfrm>
        </p:spPr>
        <p:txBody>
          <a:bodyPr/>
          <a:lstStyle/>
          <a:p>
            <a:fld id="{53A9B45B-0742-2841-9677-C6C2C3DCFACF}" type="slidenum">
              <a:rPr lang="es-ES_tradnl" smtClean="0"/>
              <a:t>13</a:t>
            </a:fld>
            <a:endParaRPr lang="es-ES_trad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C540B-E771-4EB2-9AA1-7D700D53C0AA}"/>
              </a:ext>
            </a:extLst>
          </p:cNvPr>
          <p:cNvSpPr txBox="1"/>
          <p:nvPr/>
        </p:nvSpPr>
        <p:spPr>
          <a:xfrm>
            <a:off x="-1" y="144557"/>
            <a:ext cx="12192001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4"/>
            <a:endParaRPr lang="en-US" sz="2000" b="1" dirty="0">
              <a:solidFill>
                <a:schemeClr val="accent1"/>
              </a:solidFill>
              <a:latin typeface="+mj-lt"/>
            </a:endParaRPr>
          </a:p>
          <a:p>
            <a:pPr lvl="4"/>
            <a:endParaRPr lang="en-US" sz="2000" b="1" dirty="0">
              <a:solidFill>
                <a:schemeClr val="accent1"/>
              </a:solidFill>
              <a:latin typeface="+mj-lt"/>
            </a:endParaRPr>
          </a:p>
          <a:p>
            <a:pPr lvl="4"/>
            <a:endParaRPr lang="en-US" sz="2000" b="1" dirty="0">
              <a:solidFill>
                <a:schemeClr val="accent1"/>
              </a:solidFill>
              <a:latin typeface="+mj-lt"/>
            </a:endParaRPr>
          </a:p>
          <a:p>
            <a:pPr lvl="4"/>
            <a:r>
              <a:rPr lang="en-US" sz="2000" b="1" dirty="0">
                <a:solidFill>
                  <a:schemeClr val="accent1"/>
                </a:solidFill>
                <a:latin typeface="+mj-lt"/>
              </a:rPr>
              <a:t>		</a:t>
            </a:r>
          </a:p>
          <a:p>
            <a:pPr lvl="4"/>
            <a:r>
              <a:rPr lang="en-US" sz="2000" b="1" dirty="0">
                <a:solidFill>
                  <a:schemeClr val="accent1"/>
                </a:solidFill>
                <a:latin typeface="+mj-lt"/>
              </a:rPr>
              <a:t>		QUESTIONS?	</a:t>
            </a:r>
            <a:r>
              <a:rPr lang="en-US" sz="2000" dirty="0" smtClean="0">
                <a:solidFill>
                  <a:schemeClr val="accent1"/>
                </a:solidFill>
                <a:hlinkClick r:id="rId3"/>
              </a:rPr>
              <a:t>Chiara.brunelli@fao.org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endParaRPr lang="en-US" sz="2000" dirty="0">
              <a:solidFill>
                <a:schemeClr val="accent1"/>
              </a:solidFill>
            </a:endParaRPr>
          </a:p>
          <a:p>
            <a:pPr lvl="4"/>
            <a:r>
              <a:rPr lang="en-US" sz="2000" b="1" dirty="0">
                <a:solidFill>
                  <a:schemeClr val="accent1"/>
                </a:solidFill>
                <a:latin typeface="+mj-lt"/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			</a:t>
            </a:r>
            <a:r>
              <a:rPr lang="en-US" sz="2000" dirty="0" smtClean="0">
                <a:solidFill>
                  <a:schemeClr val="accent1"/>
                </a:solidFill>
                <a:hlinkClick r:id="rId4"/>
              </a:rPr>
              <a:t>info@50x2030.org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endParaRPr lang="en-US" sz="2000" dirty="0">
              <a:solidFill>
                <a:schemeClr val="accent1"/>
              </a:solidFill>
            </a:endParaRPr>
          </a:p>
          <a:p>
            <a:pPr lvl="6"/>
            <a:endParaRPr lang="en-US" sz="2000" b="1" dirty="0">
              <a:solidFill>
                <a:schemeClr val="accent1"/>
              </a:solidFill>
              <a:latin typeface="+mj-lt"/>
            </a:endParaRPr>
          </a:p>
          <a:p>
            <a:pPr lvl="6"/>
            <a:r>
              <a:rPr lang="en-US" sz="2000" b="1" dirty="0">
                <a:solidFill>
                  <a:schemeClr val="accent1"/>
                </a:solidFill>
                <a:latin typeface="+mj-lt"/>
              </a:rPr>
              <a:t>	VISIT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		</a:t>
            </a:r>
            <a:r>
              <a:rPr lang="en-US" sz="2000" dirty="0" smtClean="0">
                <a:solidFill>
                  <a:schemeClr val="accent1"/>
                </a:solidFill>
              </a:rPr>
              <a:t>50x2030.ORG 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pPr lvl="5" fontAlgn="base"/>
            <a:r>
              <a:rPr lang="en-US" sz="2000" dirty="0">
                <a:solidFill>
                  <a:schemeClr val="accent1"/>
                </a:solidFill>
              </a:rPr>
              <a:t>	   </a:t>
            </a:r>
          </a:p>
          <a:p>
            <a:pPr lvl="8"/>
            <a:endParaRPr lang="en-US" sz="2000" dirty="0">
              <a:solidFill>
                <a:schemeClr val="accent1"/>
              </a:solidFill>
            </a:endParaRPr>
          </a:p>
          <a:p>
            <a:pPr lvl="6"/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pPr lvl="6"/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pPr lvl="6"/>
            <a:r>
              <a:rPr lang="en-US" sz="2000" b="1" dirty="0">
                <a:solidFill>
                  <a:schemeClr val="accent1"/>
                </a:solidFill>
                <a:latin typeface="+mj-lt"/>
              </a:rPr>
              <a:t>	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5" name="Imagen 9">
            <a:extLst>
              <a:ext uri="{FF2B5EF4-FFF2-40B4-BE49-F238E27FC236}">
                <a16:creationId xmlns:a16="http://schemas.microsoft.com/office/drawing/2014/main" id="{1ACE6E45-DE50-4324-A7F0-5C74FEEE45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22" y="3223895"/>
            <a:ext cx="2799033" cy="33832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72945" y="4990246"/>
            <a:ext cx="8932067" cy="1821118"/>
            <a:chOff x="3172945" y="4990246"/>
            <a:chExt cx="8932067" cy="1821118"/>
          </a:xfrm>
        </p:grpSpPr>
        <p:pic>
          <p:nvPicPr>
            <p:cNvPr id="10" name="Immagine 8" descr="WB-SupportedBy-horizontal-CMYK.eps">
              <a:extLst>
                <a:ext uri="{FF2B5EF4-FFF2-40B4-BE49-F238E27FC236}">
                  <a16:creationId xmlns:a16="http://schemas.microsoft.com/office/drawing/2014/main" id="{51825234-E466-4880-8ADE-9B088B8DC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8034" y="5060593"/>
              <a:ext cx="2826711" cy="570093"/>
            </a:xfrm>
            <a:prstGeom prst="rect">
              <a:avLst/>
            </a:prstGeom>
          </p:spPr>
        </p:pic>
        <p:pic>
          <p:nvPicPr>
            <p:cNvPr id="11" name="Immagine 9" descr="IFAD_E_b.eps">
              <a:extLst>
                <a:ext uri="{FF2B5EF4-FFF2-40B4-BE49-F238E27FC236}">
                  <a16:creationId xmlns:a16="http://schemas.microsoft.com/office/drawing/2014/main" id="{1B0CC666-E284-4AD7-87D2-18B0BE336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4457" y="4990246"/>
              <a:ext cx="1282700" cy="647700"/>
            </a:xfrm>
            <a:prstGeom prst="rect">
              <a:avLst/>
            </a:prstGeom>
          </p:spPr>
        </p:pic>
        <p:pic>
          <p:nvPicPr>
            <p:cNvPr id="12" name="Immagine 10" descr="australian-government-stacked-black-01.eps">
              <a:extLst>
                <a:ext uri="{FF2B5EF4-FFF2-40B4-BE49-F238E27FC236}">
                  <a16:creationId xmlns:a16="http://schemas.microsoft.com/office/drawing/2014/main" id="{AFC06A72-0FD1-4FF2-A032-5C51819C3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8034" y="5735228"/>
              <a:ext cx="1177950" cy="610010"/>
            </a:xfrm>
            <a:prstGeom prst="rect">
              <a:avLst/>
            </a:prstGeom>
          </p:spPr>
        </p:pic>
        <p:pic>
          <p:nvPicPr>
            <p:cNvPr id="13" name="Immagine 11" descr="Bill-Melinda-Gates-Foundation-Logo-copy_square-01.eps">
              <a:extLst>
                <a:ext uri="{FF2B5EF4-FFF2-40B4-BE49-F238E27FC236}">
                  <a16:creationId xmlns:a16="http://schemas.microsoft.com/office/drawing/2014/main" id="{9673A311-7832-4CE6-863B-589DFB64F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869" y="5981290"/>
              <a:ext cx="1820183" cy="474006"/>
            </a:xfrm>
            <a:prstGeom prst="rect">
              <a:avLst/>
            </a:prstGeom>
          </p:spPr>
        </p:pic>
        <p:pic>
          <p:nvPicPr>
            <p:cNvPr id="14" name="Immagine 15" descr="Horizontal_CMYK_294_Vector.eps">
              <a:extLst>
                <a:ext uri="{FF2B5EF4-FFF2-40B4-BE49-F238E27FC236}">
                  <a16:creationId xmlns:a16="http://schemas.microsoft.com/office/drawing/2014/main" id="{0077C64B-E43A-42C8-936B-56EA6968D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2252" y="5130629"/>
              <a:ext cx="1673811" cy="502144"/>
            </a:xfrm>
            <a:prstGeom prst="rect">
              <a:avLst/>
            </a:prstGeom>
          </p:spPr>
        </p:pic>
        <p:pic>
          <p:nvPicPr>
            <p:cNvPr id="15" name="Immagine 16" descr="FAO_blue.eps">
              <a:extLst>
                <a:ext uri="{FF2B5EF4-FFF2-40B4-BE49-F238E27FC236}">
                  <a16:creationId xmlns:a16="http://schemas.microsoft.com/office/drawing/2014/main" id="{6494C690-7D90-4DF9-9A70-40AC5D6BA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2945" y="5071959"/>
              <a:ext cx="1898858" cy="53463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C798D1C-68CB-4C7C-90D1-88DBF8133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7820" y="5820764"/>
              <a:ext cx="1876425" cy="9906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885434-DD8F-41B6-B1F5-29F6F37D0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1332" y="5947718"/>
              <a:ext cx="2094741" cy="41550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035D007-EC7F-4AA3-AB1B-3182C6937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228027" y="5562799"/>
              <a:ext cx="876985" cy="4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61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96C3C-8A00-2947-83F0-A468472EE1FF}" type="slidenum">
              <a:rPr lang="es-ES_tradnl" smtClean="0"/>
              <a:t>2</a:t>
            </a:fld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125" y="113084"/>
            <a:ext cx="4079875" cy="65972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456" y="-61967"/>
            <a:ext cx="1752052" cy="793487"/>
          </a:xfrm>
          <a:prstGeom prst="rect">
            <a:avLst/>
          </a:prstGeom>
        </p:spPr>
      </p:pic>
      <p:sp>
        <p:nvSpPr>
          <p:cNvPr id="9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306907" y="1878470"/>
            <a:ext cx="5884343" cy="4649330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  <a:buFont typeface="Arial" charset="0"/>
              <a:buChar char="•"/>
            </a:pPr>
            <a:r>
              <a:rPr lang="en-US" sz="2400" dirty="0">
                <a:latin typeface="+mn-lt"/>
              </a:rPr>
              <a:t>Build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partnerships</a:t>
            </a:r>
            <a:r>
              <a:rPr lang="en-US" sz="2400" dirty="0">
                <a:latin typeface="+mn-lt"/>
              </a:rPr>
              <a:t> to close the data gap in agricultural statistics</a:t>
            </a:r>
          </a:p>
          <a:p>
            <a:pPr>
              <a:spcAft>
                <a:spcPts val="900"/>
              </a:spcAft>
              <a:buFont typeface="Arial" charset="0"/>
              <a:buChar char="•"/>
            </a:pPr>
            <a:r>
              <a:rPr lang="en-US" sz="2400" dirty="0">
                <a:latin typeface="+mn-lt"/>
              </a:rPr>
              <a:t>Improve country capacity to produce, analyze, interpret and apply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</a:t>
            </a:r>
            <a:r>
              <a:rPr lang="en-US" sz="2400" dirty="0">
                <a:latin typeface="+mn-lt"/>
              </a:rPr>
              <a:t> to policies and decisions in agricultural sector</a:t>
            </a:r>
          </a:p>
          <a:p>
            <a:pPr>
              <a:spcAft>
                <a:spcPts val="900"/>
              </a:spcAft>
              <a:buFont typeface="Arial" charset="0"/>
              <a:buChar char="•"/>
            </a:pPr>
            <a:r>
              <a:rPr lang="en-US" sz="2400" dirty="0">
                <a:latin typeface="+mn-lt"/>
              </a:rPr>
              <a:t>Provide infrastructure to build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evidence-informed policies </a:t>
            </a:r>
            <a:r>
              <a:rPr lang="en-US" sz="2400" dirty="0">
                <a:latin typeface="+mn-lt"/>
              </a:rPr>
              <a:t>for rural development and food security</a:t>
            </a:r>
          </a:p>
          <a:p>
            <a:pPr>
              <a:buFont typeface="Arial" charset="0"/>
              <a:buChar char="•"/>
            </a:pPr>
            <a:endParaRPr lang="es-ES_tradnl" sz="24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6907" y="173093"/>
            <a:ext cx="6522518" cy="5909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4200" dirty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50x2030 </a:t>
            </a:r>
            <a:r>
              <a:rPr lang="es-ES_tradnl" sz="4200" dirty="0" smtClean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INITIATIVE: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4200" dirty="0" smtClean="0">
                <a:solidFill>
                  <a:schemeClr val="accent3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GOAL</a:t>
            </a:r>
            <a:endParaRPr lang="en-US" sz="4200" dirty="0">
              <a:solidFill>
                <a:schemeClr val="accent3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9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52400" y="1412776"/>
            <a:ext cx="3752850" cy="4392488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GB" sz="1700" b="1" dirty="0">
                <a:solidFill>
                  <a:schemeClr val="accent1"/>
                </a:solidFill>
                <a:latin typeface="+mn-lt"/>
              </a:rPr>
              <a:t>OBJ 1: BUILD STRONG AGRICULTURE DATA SYSTEMS</a:t>
            </a:r>
          </a:p>
          <a:p>
            <a:pPr marL="171450" indent="-171450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Empower 50 L/LMICS to build sustainable, </a:t>
            </a:r>
            <a:r>
              <a:rPr lang="en-US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strong national data systems </a:t>
            </a:r>
          </a:p>
          <a:p>
            <a:pPr marL="171450" indent="-171450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Capacitate countries </a:t>
            </a:r>
            <a:r>
              <a:rPr lang="en-US" sz="1700" dirty="0">
                <a:latin typeface="+mn-lt"/>
              </a:rPr>
              <a:t>to produce, disseminate and use timely, high quality agricultural and rural data</a:t>
            </a:r>
          </a:p>
          <a:p>
            <a:pPr marL="171450" indent="-1714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 survey programs </a:t>
            </a:r>
            <a:r>
              <a:rPr lang="en-US" sz="1700" dirty="0">
                <a:latin typeface="+mn-lt"/>
              </a:rPr>
              <a:t>using sound, cost-effective methods and tools</a:t>
            </a:r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305300" y="1426840"/>
            <a:ext cx="3600450" cy="43924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1700" b="1" dirty="0">
                <a:solidFill>
                  <a:schemeClr val="accent1"/>
                </a:solidFill>
                <a:latin typeface="+mn-lt"/>
              </a:rPr>
              <a:t>OBJ 2: MONITOR AND REPORT ON SDG 2 AND GENDER INDICATORS</a:t>
            </a:r>
          </a:p>
          <a:p>
            <a:pPr marL="180975" indent="-171450">
              <a:lnSpc>
                <a:spcPct val="100000"/>
              </a:lnSpc>
              <a:spcAft>
                <a:spcPts val="450"/>
              </a:spcAft>
            </a:pPr>
            <a:r>
              <a:rPr lang="en-US" sz="1700" dirty="0">
                <a:latin typeface="+mn-lt"/>
              </a:rPr>
              <a:t>Produce data to </a:t>
            </a:r>
            <a:r>
              <a:rPr lang="en-US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monitor national indicators</a:t>
            </a:r>
          </a:p>
          <a:p>
            <a:pPr marL="180975" indent="-171450">
              <a:lnSpc>
                <a:spcPct val="100000"/>
              </a:lnSpc>
              <a:spcAft>
                <a:spcPts val="450"/>
              </a:spcAft>
            </a:pPr>
            <a:r>
              <a:rPr lang="en-US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Monitor SDG 2 </a:t>
            </a:r>
            <a:r>
              <a:rPr lang="en-US" sz="1700" dirty="0">
                <a:latin typeface="+mn-lt"/>
              </a:rPr>
              <a:t>indicators on Zero Hunger (i.e., 2.3.1, 2.3.2, and 2.4.1), and </a:t>
            </a:r>
            <a:r>
              <a:rPr lang="en-US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Gender</a:t>
            </a:r>
            <a:r>
              <a:rPr lang="en-US" sz="1700" dirty="0">
                <a:latin typeface="+mn-lt"/>
              </a:rPr>
              <a:t> (i.e., 5.a.1)</a:t>
            </a:r>
          </a:p>
          <a:p>
            <a:pPr marL="180975" indent="-171450">
              <a:lnSpc>
                <a:spcPct val="100000"/>
              </a:lnSpc>
              <a:spcAft>
                <a:spcPts val="450"/>
              </a:spcAft>
            </a:pPr>
            <a:r>
              <a:rPr lang="en-US" sz="1700" dirty="0">
                <a:latin typeface="+mn-lt"/>
              </a:rPr>
              <a:t>Generate other data/indicators to report on </a:t>
            </a:r>
            <a:r>
              <a:rPr lang="en-US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regional commitments </a:t>
            </a:r>
            <a:r>
              <a:rPr lang="en-US" sz="1700" dirty="0">
                <a:latin typeface="+mn-lt"/>
              </a:rPr>
              <a:t>(e.g., CAADP)</a:t>
            </a:r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8220076" y="1412776"/>
            <a:ext cx="3755898" cy="54452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accent1"/>
                </a:solidFill>
                <a:latin typeface="+mn-lt"/>
              </a:rPr>
              <a:t>OBJ 3: PRODUCE DATA FOR POLICY, DEVELOPMENT PROGRAMS, INVESTMENTS</a:t>
            </a:r>
          </a:p>
          <a:p>
            <a:pPr>
              <a:spcAft>
                <a:spcPts val="450"/>
              </a:spcAft>
              <a:buFont typeface="Arial" charset="0"/>
              <a:buChar char="•"/>
            </a:pPr>
            <a:r>
              <a:rPr lang="en-US" sz="1800" dirty="0">
                <a:latin typeface="+mn-lt"/>
              </a:rPr>
              <a:t>Generate </a:t>
            </a: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 needed for policy-making </a:t>
            </a:r>
            <a:r>
              <a:rPr lang="en-US" sz="1800" dirty="0">
                <a:latin typeface="+mn-lt"/>
              </a:rPr>
              <a:t>and monitoring agricultural development programs</a:t>
            </a:r>
          </a:p>
          <a:p>
            <a:pPr>
              <a:spcAft>
                <a:spcPts val="450"/>
              </a:spcAft>
              <a:buFont typeface="Arial" charset="0"/>
              <a:buChar char="•"/>
            </a:pPr>
            <a:r>
              <a:rPr lang="en-US" sz="1800" dirty="0">
                <a:latin typeface="+mn-lt"/>
              </a:rPr>
              <a:t>Produce relevant </a:t>
            </a: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 for investment decisions</a:t>
            </a:r>
          </a:p>
          <a:p>
            <a:pPr>
              <a:spcAft>
                <a:spcPts val="45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Integrate</a:t>
            </a:r>
            <a:r>
              <a:rPr lang="en-US" sz="1800" dirty="0">
                <a:latin typeface="+mn-lt"/>
              </a:rPr>
              <a:t> economic, social, technical and environmental themes and rural development indicators in surveys to analyze drivers of productivity</a:t>
            </a:r>
            <a:endParaRPr lang="en-GB" sz="18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51388"/>
            <a:ext cx="8010525" cy="5909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4000" dirty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50x2030 </a:t>
            </a:r>
            <a:r>
              <a:rPr lang="es-ES_tradnl" sz="4000" dirty="0" smtClean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INITIATIVE: </a:t>
            </a:r>
            <a:r>
              <a:rPr lang="es-ES_tradnl" sz="4000" dirty="0" smtClean="0">
                <a:solidFill>
                  <a:schemeClr val="accent3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OBJECTIVES</a:t>
            </a:r>
            <a:endParaRPr lang="en-US" sz="4000" dirty="0">
              <a:solidFill>
                <a:schemeClr val="accent3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332946" y="1945931"/>
            <a:ext cx="4902597" cy="42057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chemeClr val="bg1"/>
                </a:solidFill>
              </a:rPr>
              <a:t>POWERFUL ALLIANCE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79752" y="1953350"/>
            <a:ext cx="4902597" cy="4428400"/>
            <a:chOff x="6289279" y="2172834"/>
            <a:chExt cx="4089008" cy="3745553"/>
          </a:xfrm>
        </p:grpSpPr>
        <p:sp>
          <p:nvSpPr>
            <p:cNvPr id="23" name="Marcador de texto 4"/>
            <p:cNvSpPr txBox="1">
              <a:spLocks/>
            </p:cNvSpPr>
            <p:nvPr/>
          </p:nvSpPr>
          <p:spPr>
            <a:xfrm>
              <a:off x="6289279" y="2172834"/>
              <a:ext cx="4089008" cy="355719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68580" tIns="34290" rIns="68580" bIns="3429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lt1"/>
                  </a:solidFill>
                  <a:latin typeface="Franklin Gothic Book" charset="0"/>
                  <a:ea typeface="Franklin Gothic Book" charset="0"/>
                  <a:cs typeface="Franklin Gothic Book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500" b="1" dirty="0">
                  <a:solidFill>
                    <a:schemeClr val="bg1"/>
                  </a:solidFill>
                </a:rPr>
                <a:t>GOVERNANCE &amp; ORGANIZATIONAL STRUCTURE</a:t>
              </a: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6121" y="2702509"/>
              <a:ext cx="2654755" cy="321587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77407" y="2778006"/>
            <a:ext cx="5356264" cy="2874754"/>
            <a:chOff x="428487" y="4005064"/>
            <a:chExt cx="4467389" cy="2431475"/>
          </a:xfrm>
        </p:grpSpPr>
        <p:grpSp>
          <p:nvGrpSpPr>
            <p:cNvPr id="9" name="Group 25">
              <a:extLst>
                <a:ext uri="{FF2B5EF4-FFF2-40B4-BE49-F238E27FC236}">
                  <a16:creationId xmlns:a16="http://schemas.microsoft.com/office/drawing/2014/main" id="{BF156C96-7214-4492-ADC0-A0DE68E0934B}"/>
                </a:ext>
              </a:extLst>
            </p:cNvPr>
            <p:cNvGrpSpPr/>
            <p:nvPr/>
          </p:nvGrpSpPr>
          <p:grpSpPr>
            <a:xfrm>
              <a:off x="428487" y="4005064"/>
              <a:ext cx="4467389" cy="2431475"/>
              <a:chOff x="71126" y="2745966"/>
              <a:chExt cx="5956518" cy="3241967"/>
            </a:xfrm>
          </p:grpSpPr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E0E2CD95-7A36-4F1D-88A7-C91B7F59BC55}"/>
                  </a:ext>
                </a:extLst>
              </p:cNvPr>
              <p:cNvGrpSpPr/>
              <p:nvPr/>
            </p:nvGrpSpPr>
            <p:grpSpPr>
              <a:xfrm>
                <a:off x="488038" y="2745966"/>
                <a:ext cx="5446480" cy="2157916"/>
                <a:chOff x="6511846" y="1689064"/>
                <a:chExt cx="5446480" cy="2157916"/>
              </a:xfrm>
            </p:grpSpPr>
            <p:pic>
              <p:nvPicPr>
                <p:cNvPr id="13" name="Immagine 16" descr="FAO_blue.eps">
                  <a:extLst>
                    <a:ext uri="{FF2B5EF4-FFF2-40B4-BE49-F238E27FC236}">
                      <a16:creationId xmlns:a16="http://schemas.microsoft.com/office/drawing/2014/main" id="{538938CE-2829-4893-8BE7-BC714327D8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88529" y="1733462"/>
                  <a:ext cx="1648167" cy="464047"/>
                </a:xfrm>
                <a:prstGeom prst="rect">
                  <a:avLst/>
                </a:prstGeom>
              </p:spPr>
            </p:pic>
            <p:pic>
              <p:nvPicPr>
                <p:cNvPr id="14" name="Immagine 8" descr="WB-SupportedBy-horizontal-CMYK.eps">
                  <a:extLst>
                    <a:ext uri="{FF2B5EF4-FFF2-40B4-BE49-F238E27FC236}">
                      <a16:creationId xmlns:a16="http://schemas.microsoft.com/office/drawing/2014/main" id="{9A3EAA31-BC9A-43C1-85FF-EB4932E5FA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1846" y="1779132"/>
                  <a:ext cx="1906807" cy="384566"/>
                </a:xfrm>
                <a:prstGeom prst="rect">
                  <a:avLst/>
                </a:prstGeom>
              </p:spPr>
            </p:pic>
            <p:pic>
              <p:nvPicPr>
                <p:cNvPr id="15" name="Immagine 9" descr="IFAD_E_b.eps">
                  <a:extLst>
                    <a:ext uri="{FF2B5EF4-FFF2-40B4-BE49-F238E27FC236}">
                      <a16:creationId xmlns:a16="http://schemas.microsoft.com/office/drawing/2014/main" id="{644FB8CD-B0F6-4B9E-9520-2B96658F74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88991" y="1689064"/>
                  <a:ext cx="930923" cy="470070"/>
                </a:xfrm>
                <a:prstGeom prst="rect">
                  <a:avLst/>
                </a:prstGeom>
              </p:spPr>
            </p:pic>
            <p:pic>
              <p:nvPicPr>
                <p:cNvPr id="16" name="Immagine 15" descr="Horizontal_CMYK_294_Vector.eps">
                  <a:extLst>
                    <a:ext uri="{FF2B5EF4-FFF2-40B4-BE49-F238E27FC236}">
                      <a16:creationId xmlns:a16="http://schemas.microsoft.com/office/drawing/2014/main" id="{29D74E61-65FB-4598-BADA-2660107234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951" y="2409251"/>
                  <a:ext cx="1229033" cy="368710"/>
                </a:xfrm>
                <a:prstGeom prst="rect">
                  <a:avLst/>
                </a:prstGeom>
              </p:spPr>
            </p:pic>
            <p:pic>
              <p:nvPicPr>
                <p:cNvPr id="17" name="Immagine 11" descr="Bill-Melinda-Gates-Foundation-Logo-copy_square-01.eps">
                  <a:extLst>
                    <a:ext uri="{FF2B5EF4-FFF2-40B4-BE49-F238E27FC236}">
                      <a16:creationId xmlns:a16="http://schemas.microsoft.com/office/drawing/2014/main" id="{C11D5CE5-AB70-4641-8ACC-41A6F2363E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67586" y="2348003"/>
                  <a:ext cx="1820183" cy="474006"/>
                </a:xfrm>
                <a:prstGeom prst="rect">
                  <a:avLst/>
                </a:prstGeom>
              </p:spPr>
            </p:pic>
            <p:pic>
              <p:nvPicPr>
                <p:cNvPr id="18" name="Immagine 10" descr="australian-government-stacked-black-01.eps">
                  <a:extLst>
                    <a:ext uri="{FF2B5EF4-FFF2-40B4-BE49-F238E27FC236}">
                      <a16:creationId xmlns:a16="http://schemas.microsoft.com/office/drawing/2014/main" id="{46BDFDB8-3B7B-4E77-848C-9D49121030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42744" y="2964257"/>
                  <a:ext cx="1177950" cy="610010"/>
                </a:xfrm>
                <a:prstGeom prst="rect">
                  <a:avLst/>
                </a:prstGeom>
              </p:spPr>
            </p:pic>
            <p:pic>
              <p:nvPicPr>
                <p:cNvPr id="19" name="Picture 17">
                  <a:extLst>
                    <a:ext uri="{FF2B5EF4-FFF2-40B4-BE49-F238E27FC236}">
                      <a16:creationId xmlns:a16="http://schemas.microsoft.com/office/drawing/2014/main" id="{366DF76F-5A1F-4E5E-9796-AC5BD9F8EC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99139" y="3125649"/>
                  <a:ext cx="1960625" cy="388900"/>
                </a:xfrm>
                <a:prstGeom prst="rect">
                  <a:avLst/>
                </a:prstGeom>
              </p:spPr>
            </p:pic>
            <p:pic>
              <p:nvPicPr>
                <p:cNvPr id="20" name="Picture 18">
                  <a:extLst>
                    <a:ext uri="{FF2B5EF4-FFF2-40B4-BE49-F238E27FC236}">
                      <a16:creationId xmlns:a16="http://schemas.microsoft.com/office/drawing/2014/main" id="{F043C7CC-E9EB-45EE-AA1A-85DED4B9F2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81901" y="2856380"/>
                  <a:ext cx="1876425" cy="990600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24">
                <a:extLst>
                  <a:ext uri="{FF2B5EF4-FFF2-40B4-BE49-F238E27FC236}">
                    <a16:creationId xmlns:a16="http://schemas.microsoft.com/office/drawing/2014/main" id="{16145E7E-5F06-4428-A19A-B13D78E65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126" y="4689315"/>
                <a:ext cx="5956518" cy="1298618"/>
              </a:xfrm>
              <a:prstGeom prst="rect">
                <a:avLst/>
              </a:prstGeom>
            </p:spPr>
          </p:pic>
        </p:grpSp>
        <p:pic>
          <p:nvPicPr>
            <p:cNvPr id="24" name="Immagine 14" descr="vertical CMYK blue.eps">
              <a:extLst>
                <a:ext uri="{FF2B5EF4-FFF2-40B4-BE49-F238E27FC236}">
                  <a16:creationId xmlns:a16="http://schemas.microsoft.com/office/drawing/2014/main" id="{1BA10A3E-3743-4923-AF9D-AC7CBD1EF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025" y="4485758"/>
              <a:ext cx="627637" cy="34617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177407" y="480367"/>
            <a:ext cx="8456093" cy="5909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4000" dirty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50x2030 </a:t>
            </a:r>
            <a:r>
              <a:rPr lang="es-ES_tradnl" sz="4000" dirty="0" smtClean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INITIATIVE: </a:t>
            </a:r>
            <a:r>
              <a:rPr lang="es-ES_tradnl" sz="4000" dirty="0" smtClean="0">
                <a:solidFill>
                  <a:schemeClr val="accent3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PARTNERSHIP</a:t>
            </a:r>
            <a:endParaRPr lang="en-US" sz="4000" dirty="0">
              <a:solidFill>
                <a:schemeClr val="accent3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5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152400" y="1328575"/>
            <a:ext cx="3533775" cy="4392488"/>
          </a:xfrm>
        </p:spPr>
        <p:txBody>
          <a:bodyPr numCol="1">
            <a:noAutofit/>
          </a:bodyPr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GB" sz="1700" b="1" dirty="0" smtClean="0">
                <a:solidFill>
                  <a:schemeClr val="accent1"/>
                </a:solidFill>
                <a:latin typeface="+mn-lt"/>
              </a:rPr>
              <a:t>DATA PRODUCTION </a:t>
            </a:r>
            <a:r>
              <a:rPr lang="en-GB" sz="1700" b="1" dirty="0" smtClean="0">
                <a:solidFill>
                  <a:schemeClr val="accent3"/>
                </a:solidFill>
                <a:latin typeface="+mn-lt"/>
              </a:rPr>
              <a:t>(FAO)</a:t>
            </a:r>
            <a:endParaRPr lang="en-GB" sz="1700" b="1" dirty="0">
              <a:solidFill>
                <a:schemeClr val="accent3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700" dirty="0" smtClean="0">
                <a:latin typeface="+mn-lt"/>
              </a:rPr>
              <a:t>Support </a:t>
            </a:r>
            <a:r>
              <a:rPr lang="en-GB" sz="1700" dirty="0">
                <a:latin typeface="+mn-lt"/>
              </a:rPr>
              <a:t>countries to produce and disseminate better and more timely agricultural data through technical assistance and financial support in establishing an integrated survey program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 Outputs</a:t>
            </a:r>
            <a:r>
              <a:rPr lang="en-GB" sz="1700" dirty="0">
                <a:latin typeface="+mn-lt"/>
              </a:rPr>
              <a:t>: </a:t>
            </a:r>
          </a:p>
          <a:p>
            <a:pPr marL="725805" lvl="1" indent="-3429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700" dirty="0" smtClean="0"/>
              <a:t>Agricultural </a:t>
            </a:r>
            <a:r>
              <a:rPr lang="en-GB" sz="1700" dirty="0"/>
              <a:t>surveys conducted annually</a:t>
            </a:r>
          </a:p>
          <a:p>
            <a:pPr marL="725805" lvl="1" indent="-3429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Data analysed, results shared and </a:t>
            </a:r>
            <a:r>
              <a:rPr lang="en-GB" sz="1700" dirty="0" smtClean="0"/>
              <a:t>documented </a:t>
            </a:r>
            <a:r>
              <a:rPr lang="en-GB" sz="1700" dirty="0"/>
              <a:t>datasets disseminated</a:t>
            </a:r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4305300" y="1342639"/>
            <a:ext cx="3438525" cy="43924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1700" b="1" dirty="0" smtClean="0">
                <a:solidFill>
                  <a:schemeClr val="accent1"/>
                </a:solidFill>
                <a:latin typeface="+mn-lt"/>
              </a:rPr>
              <a:t>METHODS &amp; TOOLS (</a:t>
            </a:r>
            <a:r>
              <a:rPr lang="en-US" sz="1700" b="1" dirty="0">
                <a:solidFill>
                  <a:schemeClr val="accent3"/>
                </a:solidFill>
                <a:latin typeface="+mn-lt"/>
              </a:rPr>
              <a:t>WB)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700" dirty="0">
                <a:latin typeface="+mn-lt"/>
              </a:rPr>
              <a:t>Conduct research and develop tools to improve measurement and understanding of agricultural productivity </a:t>
            </a:r>
            <a:endParaRPr lang="en-GB" sz="1700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 Outputs</a:t>
            </a:r>
            <a:r>
              <a:rPr lang="en-GB" sz="1700" dirty="0">
                <a:latin typeface="+mn-lt"/>
              </a:rPr>
              <a:t>: </a:t>
            </a:r>
          </a:p>
          <a:p>
            <a:pPr marL="725805" lvl="1" indent="-3429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More efficient tools adopted in national agricultural survey programmes</a:t>
            </a:r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8167789" y="1328575"/>
            <a:ext cx="3627209" cy="43924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GB" sz="1700" b="1" dirty="0" smtClean="0">
                <a:solidFill>
                  <a:schemeClr val="accent1"/>
                </a:solidFill>
                <a:latin typeface="+mn-lt"/>
              </a:rPr>
              <a:t>DATA USE (</a:t>
            </a:r>
            <a:r>
              <a:rPr lang="en-GB" sz="1700" b="1" dirty="0">
                <a:solidFill>
                  <a:schemeClr val="accent3"/>
                </a:solidFill>
                <a:latin typeface="+mn-lt"/>
              </a:rPr>
              <a:t>IFAD)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700" b="1" dirty="0">
              <a:solidFill>
                <a:schemeClr val="accent1"/>
              </a:solidFill>
              <a:latin typeface="+mn-lt"/>
            </a:endParaRPr>
          </a:p>
          <a:p>
            <a:pPr>
              <a:spcBef>
                <a:spcPts val="225"/>
              </a:spcBef>
              <a:spcAft>
                <a:spcPts val="750"/>
              </a:spcAft>
              <a:buFont typeface="Arial" charset="0"/>
              <a:buChar char="•"/>
            </a:pPr>
            <a:r>
              <a:rPr lang="en-GB" sz="1700" dirty="0" smtClean="0">
                <a:latin typeface="+mn-lt"/>
              </a:rPr>
              <a:t>Increase use </a:t>
            </a:r>
            <a:r>
              <a:rPr lang="en-GB" sz="1700" dirty="0">
                <a:latin typeface="+mn-lt"/>
              </a:rPr>
              <a:t>of survey data to inform investments and policies at national, regional and global levels</a:t>
            </a:r>
          </a:p>
          <a:p>
            <a:pPr marL="0" indent="0">
              <a:spcBef>
                <a:spcPts val="225"/>
              </a:spcBef>
              <a:spcAft>
                <a:spcPts val="750"/>
              </a:spcAft>
              <a:buNone/>
            </a:pPr>
            <a:r>
              <a:rPr lang="en-GB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Main Outputs</a:t>
            </a:r>
            <a:r>
              <a:rPr lang="en-GB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725805" lvl="1" indent="-3429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Data ecosystem mapping</a:t>
            </a:r>
          </a:p>
          <a:p>
            <a:pPr marL="725805" lvl="1" indent="-3429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Capacity building/training</a:t>
            </a:r>
          </a:p>
          <a:p>
            <a:pPr marL="725805" lvl="1" indent="-3429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Improved communication strategies and networks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381000" y="251388"/>
            <a:ext cx="8010525" cy="5909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4000" dirty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50x2030 </a:t>
            </a:r>
            <a:r>
              <a:rPr lang="es-ES_tradnl" sz="4000" dirty="0" smtClean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INITIATIVE: </a:t>
            </a:r>
            <a:r>
              <a:rPr lang="es-ES_tradnl" sz="4000" dirty="0" smtClean="0">
                <a:solidFill>
                  <a:schemeClr val="accent3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COMPONENTS</a:t>
            </a:r>
            <a:endParaRPr lang="en-US" sz="4000" dirty="0">
              <a:solidFill>
                <a:schemeClr val="accent3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A512CE9-AF8A-D141-97E0-379F77D95D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982" y="4392734"/>
            <a:ext cx="1620000" cy="846577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1DAB83D5-F3D3-3343-AA58-13DE328B74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09" y="5357096"/>
            <a:ext cx="1111631" cy="1131660"/>
          </a:xfrm>
          <a:prstGeom prst="rect">
            <a:avLst/>
          </a:prstGeom>
        </p:spPr>
      </p:pic>
      <p:pic>
        <p:nvPicPr>
          <p:cNvPr id="11" name="Immagine 9" descr="IFAD_E_b.eps">
            <a:extLst>
              <a:ext uri="{FF2B5EF4-FFF2-40B4-BE49-F238E27FC236}">
                <a16:creationId xmlns:a16="http://schemas.microsoft.com/office/drawing/2014/main" id="{57795AD3-B9FF-4BA0-BBD4-D4C39F788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525" y="4724534"/>
            <a:ext cx="1789233" cy="90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64C018-450C-6240-AF9E-9818F290D199}"/>
              </a:ext>
            </a:extLst>
          </p:cNvPr>
          <p:cNvSpPr txBox="1"/>
          <p:nvPr/>
        </p:nvSpPr>
        <p:spPr>
          <a:xfrm>
            <a:off x="115270" y="1999902"/>
            <a:ext cx="3272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800" b="1" dirty="0">
                <a:solidFill>
                  <a:schemeClr val="accent3"/>
                </a:solidFill>
              </a:rPr>
              <a:t>8 on-going countries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1FBAE-F719-B949-A16B-FAAE49418979}"/>
              </a:ext>
            </a:extLst>
          </p:cNvPr>
          <p:cNvSpPr txBox="1"/>
          <p:nvPr/>
        </p:nvSpPr>
        <p:spPr>
          <a:xfrm>
            <a:off x="5943598" y="1958349"/>
            <a:ext cx="558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800" b="1" dirty="0">
                <a:solidFill>
                  <a:schemeClr val="accent3"/>
                </a:solidFill>
              </a:rPr>
              <a:t>+ 16 countries on-boarding in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80752-7404-9A4C-80D1-A7E0DDD7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1" y="2523122"/>
            <a:ext cx="5657057" cy="30875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D26517-1F8E-B447-AFC5-7ABDDBF46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869" y="2523122"/>
            <a:ext cx="5924731" cy="31706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251388"/>
            <a:ext cx="9115425" cy="5909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_tradnl" sz="4000" dirty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50x2030 </a:t>
            </a:r>
            <a:r>
              <a:rPr lang="es-ES_tradnl" sz="4000" dirty="0" smtClean="0">
                <a:solidFill>
                  <a:schemeClr val="accent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INITIATIVE: </a:t>
            </a:r>
            <a:r>
              <a:rPr lang="es-ES_tradnl" sz="4000" dirty="0" smtClean="0">
                <a:solidFill>
                  <a:schemeClr val="accent3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WHERE WE WORK</a:t>
            </a:r>
            <a:endParaRPr lang="en-US" sz="4000" dirty="0">
              <a:solidFill>
                <a:schemeClr val="accent3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4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96C3C-8A00-2947-83F0-A468472EE1FF}" type="slidenum">
              <a:rPr lang="es-ES_tradnl" smtClean="0"/>
              <a:t>7</a:t>
            </a:fld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124" y="128769"/>
            <a:ext cx="4079875" cy="66018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456" y="-61967"/>
            <a:ext cx="1752052" cy="793487"/>
          </a:xfrm>
          <a:prstGeom prst="rect">
            <a:avLst/>
          </a:prstGeom>
        </p:spPr>
      </p:pic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F47AF978-DE5A-4248-B50F-A95FC3655B83}"/>
              </a:ext>
            </a:extLst>
          </p:cNvPr>
          <p:cNvSpPr txBox="1">
            <a:spLocks/>
          </p:cNvSpPr>
          <p:nvPr/>
        </p:nvSpPr>
        <p:spPr>
          <a:xfrm>
            <a:off x="-2045768" y="6315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96C3C-8A00-2947-83F0-A468472EE1FF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2E7DCC3B-6447-441B-AEF5-52B5A6F58348}"/>
              </a:ext>
            </a:extLst>
          </p:cNvPr>
          <p:cNvSpPr txBox="1">
            <a:spLocks/>
          </p:cNvSpPr>
          <p:nvPr/>
        </p:nvSpPr>
        <p:spPr>
          <a:xfrm>
            <a:off x="342152" y="1241053"/>
            <a:ext cx="7392148" cy="52565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000" dirty="0" smtClean="0">
                <a:ea typeface="Franklin Gothic Book" charset="0"/>
                <a:cs typeface="Franklin Gothic Book" charset="0"/>
              </a:rPr>
              <a:t>Partner Countries are </a:t>
            </a:r>
            <a:r>
              <a:rPr lang="en-GB" sz="2000" dirty="0">
                <a:ea typeface="Franklin Gothic Book" charset="0"/>
                <a:cs typeface="Franklin Gothic Book" charset="0"/>
              </a:rPr>
              <a:t>expected to:</a:t>
            </a:r>
            <a:endParaRPr lang="en-US" sz="2000" dirty="0">
              <a:ea typeface="Franklin Gothic Book" charset="0"/>
              <a:cs typeface="Franklin Gothic Book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ranklin Gothic Book" charset="0"/>
                <a:cs typeface="Franklin Gothic Book" charset="0"/>
              </a:rPr>
              <a:t>Show High Level Commitment</a:t>
            </a:r>
            <a:r>
              <a:rPr lang="en-US" sz="2000" dirty="0">
                <a:ea typeface="Franklin Gothic Book" charset="0"/>
                <a:cs typeface="Franklin Gothic Book" charset="0"/>
              </a:rPr>
              <a:t/>
            </a:r>
            <a:br>
              <a:rPr lang="en-US" sz="2000" dirty="0">
                <a:ea typeface="Franklin Gothic Book" charset="0"/>
                <a:cs typeface="Franklin Gothic Book" charset="0"/>
              </a:rPr>
            </a:br>
            <a:r>
              <a:rPr lang="en-US" sz="2000" dirty="0">
                <a:ea typeface="Franklin Gothic Book" charset="0"/>
                <a:cs typeface="Franklin Gothic Book" charset="0"/>
              </a:rPr>
              <a:t>Political commitment during entire implementation period of the Initiative (5-8 years) and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ranklin Gothic Book" charset="0"/>
                <a:cs typeface="Franklin Gothic Book" charset="0"/>
              </a:rPr>
              <a:t>ensure a progressive technical and financial take over of the survey programme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Franklin Gothic Book" charset="0"/>
              <a:cs typeface="Franklin Gothic Book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ranklin Gothic Book" charset="0"/>
                <a:cs typeface="Franklin Gothic Book" charset="0"/>
              </a:rPr>
              <a:t>Ensure Effective Governance</a:t>
            </a:r>
            <a:r>
              <a:rPr lang="en-GB" sz="2000" dirty="0">
                <a:ea typeface="Franklin Gothic Book" charset="0"/>
                <a:cs typeface="Franklin Gothic Book" charset="0"/>
              </a:rPr>
              <a:t/>
            </a:r>
            <a:br>
              <a:rPr lang="en-GB" sz="2000" dirty="0">
                <a:ea typeface="Franklin Gothic Book" charset="0"/>
                <a:cs typeface="Franklin Gothic Book" charset="0"/>
              </a:rPr>
            </a:br>
            <a:r>
              <a:rPr lang="it-IT" sz="2000" dirty="0">
                <a:ea typeface="Franklin Gothic Book" charset="0"/>
                <a:cs typeface="Franklin Gothic Book" charset="0"/>
              </a:rPr>
              <a:t>Country should endeavour to strengthen governance and visibility of agriculture sector in the National Statistical System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ranklin Gothic Book" charset="0"/>
                <a:cs typeface="Franklin Gothic Book" charset="0"/>
              </a:rPr>
              <a:t>Undertake Efficient Planning</a:t>
            </a:r>
            <a:b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ranklin Gothic Book" charset="0"/>
                <a:cs typeface="Franklin Gothic Book" charset="0"/>
              </a:rPr>
            </a:br>
            <a:r>
              <a:rPr lang="en-US" sz="2000" dirty="0">
                <a:ea typeface="Franklin Gothic Book" charset="0"/>
                <a:cs typeface="Franklin Gothic Book" charset="0"/>
              </a:rPr>
              <a:t>I</a:t>
            </a:r>
            <a:r>
              <a:rPr lang="it-IT" sz="2000" dirty="0">
                <a:ea typeface="Franklin Gothic Book" charset="0"/>
                <a:cs typeface="Franklin Gothic Book" charset="0"/>
              </a:rPr>
              <a:t>mproved long-term agriculture strategic planning in the country is necessary</a:t>
            </a:r>
            <a:endParaRPr lang="en-GB" sz="2000" dirty="0">
              <a:ea typeface="Franklin Gothic Book" charset="0"/>
              <a:cs typeface="Franklin Gothic Book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ranklin Gothic Book" charset="0"/>
                <a:cs typeface="Franklin Gothic Book" charset="0"/>
              </a:rPr>
              <a:t>Provide Adequate Human Resources</a:t>
            </a:r>
            <a:br>
              <a:rPr lang="en-GB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ranklin Gothic Book" charset="0"/>
                <a:cs typeface="Franklin Gothic Book" charset="0"/>
              </a:rPr>
            </a:br>
            <a:r>
              <a:rPr lang="en-GB" sz="2000" dirty="0">
                <a:ea typeface="Franklin Gothic Book" charset="0"/>
                <a:cs typeface="Franklin Gothic Book" charset="0"/>
              </a:rPr>
              <a:t>Countries should dedicate qualified team for implementation; 50x2030 may support the establishment of mechanisms for setting up a central pool of agricultural </a:t>
            </a:r>
            <a:r>
              <a:rPr lang="en-GB" sz="2000" dirty="0" smtClean="0">
                <a:ea typeface="Franklin Gothic Book" charset="0"/>
                <a:cs typeface="Franklin Gothic Book" charset="0"/>
              </a:rPr>
              <a:t>statisticians</a:t>
            </a:r>
            <a:endParaRPr lang="it-IT" sz="2000" dirty="0">
              <a:ea typeface="Franklin Gothic Book" charset="0"/>
              <a:cs typeface="Franklin Gothic Book" charset="0"/>
            </a:endParaRPr>
          </a:p>
        </p:txBody>
      </p:sp>
      <p:sp>
        <p:nvSpPr>
          <p:cNvPr id="11" name="Título 2"/>
          <p:cNvSpPr txBox="1">
            <a:spLocks/>
          </p:cNvSpPr>
          <p:nvPr/>
        </p:nvSpPr>
        <p:spPr>
          <a:xfrm>
            <a:off x="342152" y="185491"/>
            <a:ext cx="6934947" cy="939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extLst/>
          </a:lstStyle>
          <a:p>
            <a:r>
              <a:rPr lang="es-ES_tradnl" sz="3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PARTNER COUNTRY ENGAGEMENT</a:t>
            </a:r>
          </a:p>
        </p:txBody>
      </p:sp>
    </p:spTree>
    <p:extLst>
      <p:ext uri="{BB962C8B-B14F-4D97-AF65-F5344CB8AC3E}">
        <p14:creationId xmlns:p14="http://schemas.microsoft.com/office/powerpoint/2010/main" val="374995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>
          <a:xfrm>
            <a:off x="663555" y="5297204"/>
            <a:ext cx="5359558" cy="9159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An </a:t>
            </a:r>
            <a:r>
              <a:rPr lang="en-US" sz="1600" b="1" dirty="0"/>
              <a:t>annual core production survey </a:t>
            </a:r>
            <a:r>
              <a:rPr lang="en-US" sz="1600" dirty="0"/>
              <a:t>complemented by a set of </a:t>
            </a:r>
            <a:r>
              <a:rPr lang="en-US" sz="1600" b="1" dirty="0"/>
              <a:t>specialized tools in rotation</a:t>
            </a:r>
            <a:endParaRPr lang="es-ES_tradnl" sz="1600" dirty="0"/>
          </a:p>
        </p:txBody>
      </p:sp>
      <p:sp>
        <p:nvSpPr>
          <p:cNvPr id="9" name="Marcador de texto 4"/>
          <p:cNvSpPr txBox="1">
            <a:spLocks/>
          </p:cNvSpPr>
          <p:nvPr/>
        </p:nvSpPr>
        <p:spPr>
          <a:xfrm>
            <a:off x="328246" y="2857951"/>
            <a:ext cx="1793001" cy="154525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b="1" dirty="0">
                <a:solidFill>
                  <a:schemeClr val="bg1"/>
                </a:solidFill>
              </a:rPr>
              <a:t>HOUSEHOLDS AND NON–HOUSEHOLD HOLDINGS</a:t>
            </a:r>
          </a:p>
        </p:txBody>
      </p:sp>
      <p:sp>
        <p:nvSpPr>
          <p:cNvPr id="13" name="Marcador de texto 4"/>
          <p:cNvSpPr txBox="1">
            <a:spLocks/>
          </p:cNvSpPr>
          <p:nvPr/>
        </p:nvSpPr>
        <p:spPr>
          <a:xfrm>
            <a:off x="9647732" y="4528087"/>
            <a:ext cx="1570383" cy="490997"/>
          </a:xfrm>
          <a:prstGeom prst="roundRect">
            <a:avLst/>
          </a:prstGeom>
          <a:solidFill>
            <a:srgbClr val="FFE799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b="1" dirty="0">
                <a:solidFill>
                  <a:sysClr val="windowText" lastClr="000000"/>
                </a:solidFill>
              </a:rPr>
              <a:t>RURAL HOUSEHOLDS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77958" y="2794918"/>
            <a:ext cx="45719" cy="160828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arcador de texto 4"/>
          <p:cNvSpPr txBox="1">
            <a:spLocks/>
          </p:cNvSpPr>
          <p:nvPr/>
        </p:nvSpPr>
        <p:spPr>
          <a:xfrm>
            <a:off x="9500980" y="2806533"/>
            <a:ext cx="1856831" cy="159666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lt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</a:rPr>
              <a:t>HOUSEHOLDS AND NON–HOUSEHOLD HOLDINGS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300537" y="2884327"/>
            <a:ext cx="49239" cy="153878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9299928" y="4557639"/>
            <a:ext cx="49695" cy="439157"/>
          </a:xfrm>
          <a:prstGeom prst="roundRect">
            <a:avLst/>
          </a:prstGeom>
          <a:solidFill>
            <a:srgbClr val="FFE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383588" y="1697254"/>
            <a:ext cx="18172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5949"/>
                </a:solidFill>
              </a:rPr>
              <a:t>AGRICULTURAL</a:t>
            </a:r>
          </a:p>
          <a:p>
            <a:pPr algn="ctr"/>
            <a:r>
              <a:rPr lang="en-GB" sz="2000" b="1" dirty="0">
                <a:solidFill>
                  <a:srgbClr val="005949"/>
                </a:solidFill>
              </a:rPr>
              <a:t>SURVEY</a:t>
            </a:r>
          </a:p>
          <a:p>
            <a:pPr algn="ctr"/>
            <a:r>
              <a:rPr lang="en-GB" sz="2000" b="1" dirty="0">
                <a:solidFill>
                  <a:srgbClr val="005949"/>
                </a:solidFill>
              </a:rPr>
              <a:t>PROGRAM</a:t>
            </a:r>
            <a:endParaRPr lang="fr-FR" sz="2000" b="1" dirty="0">
              <a:solidFill>
                <a:srgbClr val="0059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4933" y="1393748"/>
            <a:ext cx="3342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5949"/>
                </a:solidFill>
              </a:rPr>
              <a:t>INTEGRATED AGRICULTURAL </a:t>
            </a:r>
          </a:p>
          <a:p>
            <a:pPr algn="ctr"/>
            <a:r>
              <a:rPr lang="en-GB" sz="2000" b="1" dirty="0">
                <a:solidFill>
                  <a:srgbClr val="005949"/>
                </a:solidFill>
              </a:rPr>
              <a:t>AND RURAL SURVEY</a:t>
            </a:r>
          </a:p>
          <a:p>
            <a:pPr algn="ctr"/>
            <a:r>
              <a:rPr lang="en-GB" sz="2000" b="1" dirty="0">
                <a:solidFill>
                  <a:srgbClr val="005949"/>
                </a:solidFill>
              </a:rPr>
              <a:t>PROGRAM</a:t>
            </a:r>
            <a:endParaRPr lang="fr-FR" sz="2000" b="1" dirty="0">
              <a:solidFill>
                <a:srgbClr val="005949"/>
              </a:solidFill>
            </a:endParaRPr>
          </a:p>
        </p:txBody>
      </p:sp>
      <p:sp>
        <p:nvSpPr>
          <p:cNvPr id="18" name="Marcador de texto 5"/>
          <p:cNvSpPr txBox="1">
            <a:spLocks/>
          </p:cNvSpPr>
          <p:nvPr/>
        </p:nvSpPr>
        <p:spPr>
          <a:xfrm>
            <a:off x="7449406" y="5438798"/>
            <a:ext cx="4074146" cy="1226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/>
              <a:t>Integrating household survey tool and broadening target population </a:t>
            </a:r>
            <a:r>
              <a:rPr lang="en-US" sz="1600" dirty="0"/>
              <a:t>to incorporate a sample of rural, non-agricultural households into the system every three years</a:t>
            </a:r>
          </a:p>
        </p:txBody>
      </p:sp>
      <p:sp>
        <p:nvSpPr>
          <p:cNvPr id="19" name="Right Arrow 18"/>
          <p:cNvSpPr/>
          <p:nvPr/>
        </p:nvSpPr>
        <p:spPr>
          <a:xfrm rot="16200000">
            <a:off x="1027941" y="4754981"/>
            <a:ext cx="616226" cy="240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ight Arrow 19"/>
          <p:cNvSpPr/>
          <p:nvPr/>
        </p:nvSpPr>
        <p:spPr>
          <a:xfrm rot="16200000">
            <a:off x="10266655" y="5149931"/>
            <a:ext cx="279635" cy="240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31" y="2534297"/>
            <a:ext cx="69342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440" y="4561884"/>
            <a:ext cx="6905625" cy="457200"/>
          </a:xfrm>
          <a:prstGeom prst="rect">
            <a:avLst/>
          </a:prstGeom>
        </p:spPr>
      </p:pic>
      <p:sp>
        <p:nvSpPr>
          <p:cNvPr id="22" name="Título 2"/>
          <p:cNvSpPr txBox="1">
            <a:spLocks/>
          </p:cNvSpPr>
          <p:nvPr/>
        </p:nvSpPr>
        <p:spPr>
          <a:xfrm>
            <a:off x="342152" y="185491"/>
            <a:ext cx="6934947" cy="939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extLst/>
          </a:lstStyle>
          <a:p>
            <a:r>
              <a:rPr lang="es-ES_tradnl" sz="3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METHODOLOGY</a:t>
            </a:r>
            <a:endParaRPr lang="es-ES_tradnl" sz="3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34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/>
      <p:bldP spid="18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3363" y="102100"/>
            <a:ext cx="8148636" cy="6640766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96C3C-8A00-2947-83F0-A468472EE1FF}" type="slidenum">
              <a:rPr lang="es-ES_tradnl" smtClean="0"/>
              <a:t>9</a:t>
            </a:fld>
            <a:endParaRPr lang="es-ES_tradnl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2535" y="478507"/>
            <a:ext cx="3492500" cy="2636168"/>
          </a:xfrm>
        </p:spPr>
        <p:txBody>
          <a:bodyPr>
            <a:noAutofit/>
          </a:bodyPr>
          <a:lstStyle/>
          <a:p>
            <a:r>
              <a:rPr lang="it-IT" sz="4000" dirty="0" smtClean="0">
                <a:cs typeface="Times New Roman" panose="02020603050405020304" pitchFamily="18" charset="0"/>
              </a:rPr>
              <a:t>INITIATIVE’S WORK IN UGANDA</a:t>
            </a:r>
            <a:endParaRPr lang="es-ES_tradnl" sz="4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456" y="-61967"/>
            <a:ext cx="1752052" cy="793487"/>
          </a:xfrm>
          <a:prstGeom prst="rect">
            <a:avLst/>
          </a:prstGeom>
        </p:spPr>
      </p:pic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198662F-7532-4A90-8CD4-7288CC462569}"/>
              </a:ext>
            </a:extLst>
          </p:cNvPr>
          <p:cNvSpPr txBox="1">
            <a:spLocks/>
          </p:cNvSpPr>
          <p:nvPr/>
        </p:nvSpPr>
        <p:spPr>
          <a:xfrm>
            <a:off x="-2045768" y="6315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B96C3C-8A00-2947-83F0-A468472EE1FF}" type="slidenum">
              <a:rPr lang="es-ES_tradnl" smtClean="0"/>
              <a:pPr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023933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50x2030 colors">
      <a:dk1>
        <a:srgbClr val="000000"/>
      </a:dk1>
      <a:lt1>
        <a:srgbClr val="FFFFFF"/>
      </a:lt1>
      <a:dk2>
        <a:srgbClr val="005949"/>
      </a:dk2>
      <a:lt2>
        <a:srgbClr val="E8E5E1"/>
      </a:lt2>
      <a:accent1>
        <a:srgbClr val="005949"/>
      </a:accent1>
      <a:accent2>
        <a:srgbClr val="88B05C"/>
      </a:accent2>
      <a:accent3>
        <a:srgbClr val="8D3C46"/>
      </a:accent3>
      <a:accent4>
        <a:srgbClr val="C9D559"/>
      </a:accent4>
      <a:accent5>
        <a:srgbClr val="1A8C93"/>
      </a:accent5>
      <a:accent6>
        <a:srgbClr val="E8E5E1"/>
      </a:accent6>
      <a:hlink>
        <a:srgbClr val="8D3C46"/>
      </a:hlink>
      <a:folHlink>
        <a:srgbClr val="44576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Green" id="{A07BD722-D777-AF4E-9CD1-C6D47CE542CE}" vid="{30E48D50-4166-994C-BFC1-B571B0E1615E}"/>
    </a:ext>
  </a:extLst>
</a:theme>
</file>

<file path=ppt/theme/theme2.xml><?xml version="1.0" encoding="utf-8"?>
<a:theme xmlns:a="http://schemas.openxmlformats.org/drawingml/2006/main" name="Menu Slide">
  <a:themeElements>
    <a:clrScheme name="50x2030 colors">
      <a:dk1>
        <a:srgbClr val="000000"/>
      </a:dk1>
      <a:lt1>
        <a:srgbClr val="FFFFFF"/>
      </a:lt1>
      <a:dk2>
        <a:srgbClr val="005949"/>
      </a:dk2>
      <a:lt2>
        <a:srgbClr val="E8E5E1"/>
      </a:lt2>
      <a:accent1>
        <a:srgbClr val="005949"/>
      </a:accent1>
      <a:accent2>
        <a:srgbClr val="88B05C"/>
      </a:accent2>
      <a:accent3>
        <a:srgbClr val="8D3C46"/>
      </a:accent3>
      <a:accent4>
        <a:srgbClr val="C9D559"/>
      </a:accent4>
      <a:accent5>
        <a:srgbClr val="1A8C93"/>
      </a:accent5>
      <a:accent6>
        <a:srgbClr val="E8E5E1"/>
      </a:accent6>
      <a:hlink>
        <a:srgbClr val="8D3C46"/>
      </a:hlink>
      <a:folHlink>
        <a:srgbClr val="44576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Green" id="{A07BD722-D777-AF4E-9CD1-C6D47CE542CE}" vid="{1DCBB100-C478-B840-BA22-EFE1F8BD64C0}"/>
    </a:ext>
  </a:extLst>
</a:theme>
</file>

<file path=ppt/theme/theme3.xml><?xml version="1.0" encoding="utf-8"?>
<a:theme xmlns:a="http://schemas.openxmlformats.org/drawingml/2006/main" name="1_Menu Slide">
  <a:themeElements>
    <a:clrScheme name="50x2030 colors">
      <a:dk1>
        <a:srgbClr val="000000"/>
      </a:dk1>
      <a:lt1>
        <a:srgbClr val="FFFFFF"/>
      </a:lt1>
      <a:dk2>
        <a:srgbClr val="005949"/>
      </a:dk2>
      <a:lt2>
        <a:srgbClr val="E8E5E1"/>
      </a:lt2>
      <a:accent1>
        <a:srgbClr val="005949"/>
      </a:accent1>
      <a:accent2>
        <a:srgbClr val="88B05C"/>
      </a:accent2>
      <a:accent3>
        <a:srgbClr val="8D3C46"/>
      </a:accent3>
      <a:accent4>
        <a:srgbClr val="C9D559"/>
      </a:accent4>
      <a:accent5>
        <a:srgbClr val="1A8C93"/>
      </a:accent5>
      <a:accent6>
        <a:srgbClr val="E8E5E1"/>
      </a:accent6>
      <a:hlink>
        <a:srgbClr val="8D3C46"/>
      </a:hlink>
      <a:folHlink>
        <a:srgbClr val="44576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Green" id="{A07BD722-D777-AF4E-9CD1-C6D47CE542CE}" vid="{1DCBB100-C478-B840-BA22-EFE1F8BD64C0}"/>
    </a:ext>
  </a:extLst>
</a:theme>
</file>

<file path=ppt/theme/theme4.xml><?xml version="1.0" encoding="utf-8"?>
<a:theme xmlns:a="http://schemas.openxmlformats.org/drawingml/2006/main" name="2_Menu Slide">
  <a:themeElements>
    <a:clrScheme name="50x2030 colors">
      <a:dk1>
        <a:srgbClr val="000000"/>
      </a:dk1>
      <a:lt1>
        <a:srgbClr val="FFFFFF"/>
      </a:lt1>
      <a:dk2>
        <a:srgbClr val="005949"/>
      </a:dk2>
      <a:lt2>
        <a:srgbClr val="E8E5E1"/>
      </a:lt2>
      <a:accent1>
        <a:srgbClr val="005949"/>
      </a:accent1>
      <a:accent2>
        <a:srgbClr val="88B05C"/>
      </a:accent2>
      <a:accent3>
        <a:srgbClr val="8D3C46"/>
      </a:accent3>
      <a:accent4>
        <a:srgbClr val="C9D559"/>
      </a:accent4>
      <a:accent5>
        <a:srgbClr val="1A8C93"/>
      </a:accent5>
      <a:accent6>
        <a:srgbClr val="E8E5E1"/>
      </a:accent6>
      <a:hlink>
        <a:srgbClr val="8D3C46"/>
      </a:hlink>
      <a:folHlink>
        <a:srgbClr val="44576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Green" id="{A07BD722-D777-AF4E-9CD1-C6D47CE542CE}" vid="{1DCBB100-C478-B840-BA22-EFE1F8BD64C0}"/>
    </a:ext>
  </a:extLst>
</a:theme>
</file>

<file path=ppt/theme/theme5.xml><?xml version="1.0" encoding="utf-8"?>
<a:theme xmlns:a="http://schemas.openxmlformats.org/drawingml/2006/main" name="Plain gray background">
  <a:themeElements>
    <a:clrScheme name="50x2030 colors">
      <a:dk1>
        <a:srgbClr val="000000"/>
      </a:dk1>
      <a:lt1>
        <a:srgbClr val="FFFFFF"/>
      </a:lt1>
      <a:dk2>
        <a:srgbClr val="005949"/>
      </a:dk2>
      <a:lt2>
        <a:srgbClr val="E8E5E1"/>
      </a:lt2>
      <a:accent1>
        <a:srgbClr val="005949"/>
      </a:accent1>
      <a:accent2>
        <a:srgbClr val="88B05C"/>
      </a:accent2>
      <a:accent3>
        <a:srgbClr val="8D3C46"/>
      </a:accent3>
      <a:accent4>
        <a:srgbClr val="C9D559"/>
      </a:accent4>
      <a:accent5>
        <a:srgbClr val="1A8C93"/>
      </a:accent5>
      <a:accent6>
        <a:srgbClr val="E8E5E1"/>
      </a:accent6>
      <a:hlink>
        <a:srgbClr val="8D3C46"/>
      </a:hlink>
      <a:folHlink>
        <a:srgbClr val="44576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Green" id="{A07BD722-D777-AF4E-9CD1-C6D47CE542CE}" vid="{1DCBB100-C478-B840-BA22-EFE1F8BD64C0}"/>
    </a:ext>
  </a:extLst>
</a:theme>
</file>

<file path=ppt/theme/theme6.xml><?xml version="1.0" encoding="utf-8"?>
<a:theme xmlns:a="http://schemas.openxmlformats.org/drawingml/2006/main" name="1_Title Slide">
  <a:themeElements>
    <a:clrScheme name="50x2030 colors">
      <a:dk1>
        <a:srgbClr val="000000"/>
      </a:dk1>
      <a:lt1>
        <a:srgbClr val="FFFFFF"/>
      </a:lt1>
      <a:dk2>
        <a:srgbClr val="005949"/>
      </a:dk2>
      <a:lt2>
        <a:srgbClr val="E8E5E1"/>
      </a:lt2>
      <a:accent1>
        <a:srgbClr val="005949"/>
      </a:accent1>
      <a:accent2>
        <a:srgbClr val="88B05C"/>
      </a:accent2>
      <a:accent3>
        <a:srgbClr val="8D3C46"/>
      </a:accent3>
      <a:accent4>
        <a:srgbClr val="C9D559"/>
      </a:accent4>
      <a:accent5>
        <a:srgbClr val="1A8C93"/>
      </a:accent5>
      <a:accent6>
        <a:srgbClr val="E8E5E1"/>
      </a:accent6>
      <a:hlink>
        <a:srgbClr val="8D3C46"/>
      </a:hlink>
      <a:folHlink>
        <a:srgbClr val="44576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Green" id="{A07BD722-D777-AF4E-9CD1-C6D47CE542CE}" vid="{30E48D50-4166-994C-BFC1-B571B0E1615E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d472429-288a-4376-94bc-5efba0ecd2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CCB8F1658BF9489F0AF55D06554132" ma:contentTypeVersion="14" ma:contentTypeDescription="Create a new document." ma:contentTypeScope="" ma:versionID="5d93aa7aa326aa9534786d3065aad7cd">
  <xsd:schema xmlns:xsd="http://www.w3.org/2001/XMLSchema" xmlns:xs="http://www.w3.org/2001/XMLSchema" xmlns:p="http://schemas.microsoft.com/office/2006/metadata/properties" xmlns:ns2="bd472429-288a-4376-94bc-5efba0ecd2b6" xmlns:ns3="b6a3b5e8-9a5d-48de-8dd4-71f80e1de32d" targetNamespace="http://schemas.microsoft.com/office/2006/metadata/properties" ma:root="true" ma:fieldsID="46d068d104e46ae6bdf7bcbd4db62351" ns2:_="" ns3:_="">
    <xsd:import namespace="bd472429-288a-4376-94bc-5efba0ecd2b6"/>
    <xsd:import namespace="b6a3b5e8-9a5d-48de-8dd4-71f80e1de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72429-288a-4376-94bc-5efba0ecd2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3" nillable="true" ma:displayName="Sign-off status" ma:internalName="Sign_x002d_off_x0020_status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3b5e8-9a5d-48de-8dd4-71f80e1de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AE145A-714D-43F6-9F89-FF97AE7BA7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E43082-23DE-478F-99D0-B331990C8EC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b6a3b5e8-9a5d-48de-8dd4-71f80e1de32d"/>
    <ds:schemaRef ds:uri="bd472429-288a-4376-94bc-5efba0ecd2b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280F1B-B417-4126-886D-ADC73F6A99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472429-288a-4376-94bc-5efba0ecd2b6"/>
    <ds:schemaRef ds:uri="b6a3b5e8-9a5d-48de-8dd4-71f80e1de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Green</Template>
  <TotalTime>13226</TotalTime>
  <Words>615</Words>
  <Application>Microsoft Office PowerPoint</Application>
  <PresentationFormat>Widescreen</PresentationFormat>
  <Paragraphs>131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News Gothic MT</vt:lpstr>
      <vt:lpstr>Times New Roman</vt:lpstr>
      <vt:lpstr>Title Slide</vt:lpstr>
      <vt:lpstr>Menu Slide</vt:lpstr>
      <vt:lpstr>1_Menu Slide</vt:lpstr>
      <vt:lpstr>2_Menu Slide</vt:lpstr>
      <vt:lpstr>Plain gray background</vt:lpstr>
      <vt:lpstr>1_Title Slide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INITIATIVE’S WORK IN UGANDA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50X2030 INITIATIVE</dc:title>
  <dc:creator>Usuario de Microsoft Office</dc:creator>
  <cp:lastModifiedBy>Flavia Naiga Oumo</cp:lastModifiedBy>
  <cp:revision>130</cp:revision>
  <dcterms:created xsi:type="dcterms:W3CDTF">2020-08-22T00:20:50Z</dcterms:created>
  <dcterms:modified xsi:type="dcterms:W3CDTF">2021-11-15T05:05:43Z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0x0101008CCCB8F1658BF9489F0AF55D06554132</vt:lpwstr>
  </property>
</Properties>
</file>